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ppt/charts/chart5.xml" ContentType="application/vnd.openxmlformats-officedocument.drawingml.chart+xml"/>
  <Override PartName="/ppt/drawings/drawing3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ppt/charts/chart8.xml" ContentType="application/vnd.openxmlformats-officedocument.drawingml.chart+xml"/>
  <Override PartName="/ppt/drawings/drawing5.xml" ContentType="application/vnd.openxmlformats-officedocument.drawingml.chartshapes+xml"/>
  <Override PartName="/ppt/charts/chart9.xml" ContentType="application/vnd.openxmlformats-officedocument.drawingml.chart+xml"/>
  <Override PartName="/ppt/drawings/drawing6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402" r:id="rId3"/>
    <p:sldId id="406" r:id="rId4"/>
    <p:sldId id="411" r:id="rId5"/>
    <p:sldId id="436" r:id="rId6"/>
    <p:sldId id="437" r:id="rId7"/>
    <p:sldId id="438" r:id="rId8"/>
    <p:sldId id="413" r:id="rId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B53CBC2B-FF9C-4AFF-A03D-8E4FACCADC60}">
          <p14:sldIdLst>
            <p14:sldId id="256"/>
            <p14:sldId id="402"/>
            <p14:sldId id="406"/>
            <p14:sldId id="411"/>
            <p14:sldId id="436"/>
            <p14:sldId id="437"/>
            <p14:sldId id="438"/>
            <p14:sldId id="413"/>
          </p14:sldIdLst>
        </p14:section>
      </p14:sectionLst>
    </p:ext>
    <p:ext uri="{EFAFB233-063F-42B5-8137-9DF3F51BA10A}">
      <p15:sldGuideLst xmlns:p15="http://schemas.microsoft.com/office/powerpoint/2012/main">
        <p15:guide id="2" pos="529" userDrawn="1">
          <p15:clr>
            <a:srgbClr val="A4A3A4"/>
          </p15:clr>
        </p15:guide>
        <p15:guide id="3" orient="horz" pos="2160">
          <p15:clr>
            <a:srgbClr val="A4A3A4"/>
          </p15:clr>
        </p15:guide>
        <p15:guide id="4" orient="horz" pos="400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71C54"/>
    <a:srgbClr val="9C8351"/>
    <a:srgbClr val="D9EDFB"/>
    <a:srgbClr val="D9F5FB"/>
    <a:srgbClr val="E41F25"/>
    <a:srgbClr val="2D25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644" autoAdjust="0"/>
    <p:restoredTop sz="94622" autoAdjust="0"/>
  </p:normalViewPr>
  <p:slideViewPr>
    <p:cSldViewPr snapToGrid="0" showGuides="1">
      <p:cViewPr varScale="1">
        <p:scale>
          <a:sx n="122" d="100"/>
          <a:sy n="122" d="100"/>
        </p:scale>
        <p:origin x="576" y="102"/>
      </p:cViewPr>
      <p:guideLst>
        <p:guide pos="529"/>
        <p:guide orient="horz" pos="2160"/>
        <p:guide orient="horz" pos="4004"/>
      </p:guideLst>
    </p:cSldViewPr>
  </p:slideViewPr>
  <p:outlineViewPr>
    <p:cViewPr>
      <p:scale>
        <a:sx n="33" d="100"/>
        <a:sy n="33" d="100"/>
      </p:scale>
      <p:origin x="0" y="515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-382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List_aplikace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List_aplikace_Microsoft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List_aplikace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List_aplikace_Microsoft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List_aplikace_Microsoft_Excel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List_aplikace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4165094461369383"/>
          <c:y val="7.9138712463018707E-3"/>
          <c:w val="0.64739501033098168"/>
          <c:h val="0.8463509164035987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c:spPr>
          <c:invertIfNegative val="0"/>
          <c:dPt>
            <c:idx val="1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3D6E-478C-91D7-FE04BEBFBD7D}"/>
              </c:ext>
            </c:extLst>
          </c:dPt>
          <c:dLbls>
            <c:dLbl>
              <c:idx val="12"/>
              <c:layout>
                <c:manualLayout>
                  <c:x val="0"/>
                  <c:y val="1.81700194678780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3D6E-478C-91D7-FE04BEBFBD7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3"/>
              <c:layout>
                <c:manualLayout>
                  <c:x val="0"/>
                  <c:y val="1.03828682673588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3D6E-478C-91D7-FE04BEBFBD7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(List1!$A$2:$A$13;List1!$A$21:$A$22)</c:f>
              <c:strCache>
                <c:ptCount val="14"/>
                <c:pt idx="0">
                  <c:v>Bio</c:v>
                </c:pt>
                <c:pt idx="1">
                  <c:v>Klasa</c:v>
                </c:pt>
                <c:pt idx="2">
                  <c:v>Country Life</c:v>
                </c:pt>
                <c:pt idx="3">
                  <c:v>Alnatura</c:v>
                </c:pt>
                <c:pt idx="4">
                  <c:v>Natura, Natur, apod.</c:v>
                </c:pt>
                <c:pt idx="5">
                  <c:v>PRO_BIO</c:v>
                </c:pt>
                <c:pt idx="6">
                  <c:v>dm Bio</c:v>
                </c:pt>
                <c:pt idx="7">
                  <c:v>Vlastní produkty řetězců</c:v>
                </c:pt>
                <c:pt idx="8">
                  <c:v>Naše Bio</c:v>
                </c:pt>
                <c:pt idx="9">
                  <c:v>Bio produkt ekologického zemědělství</c:v>
                </c:pt>
                <c:pt idx="10">
                  <c:v>Biofarma</c:v>
                </c:pt>
                <c:pt idx="11">
                  <c:v>Fresh bedýnky, farmářské výrobky</c:v>
                </c:pt>
                <c:pt idx="12">
                  <c:v>Jiné</c:v>
                </c:pt>
                <c:pt idx="13">
                  <c:v>Neznám žádnou</c:v>
                </c:pt>
              </c:strCache>
            </c:strRef>
          </c:cat>
          <c:val>
            <c:numRef>
              <c:f>(List1!$B$2:$B$13;List1!$B$21:$B$22)</c:f>
              <c:numCache>
                <c:formatCode>0.0</c:formatCode>
                <c:ptCount val="14"/>
                <c:pt idx="0">
                  <c:v>7.4037512339585385</c:v>
                </c:pt>
                <c:pt idx="1">
                  <c:v>2.6653504442250742</c:v>
                </c:pt>
                <c:pt idx="2">
                  <c:v>2.3692003948667324</c:v>
                </c:pt>
                <c:pt idx="3">
                  <c:v>1.8756169792694966</c:v>
                </c:pt>
                <c:pt idx="4">
                  <c:v>1.678183613030602</c:v>
                </c:pt>
                <c:pt idx="5">
                  <c:v>1.5794669299111548</c:v>
                </c:pt>
                <c:pt idx="6">
                  <c:v>1.2833168805528135</c:v>
                </c:pt>
                <c:pt idx="7">
                  <c:v>1.1846001974333662</c:v>
                </c:pt>
                <c:pt idx="8">
                  <c:v>1.0858835143139189</c:v>
                </c:pt>
                <c:pt idx="9">
                  <c:v>0.88845014807502465</c:v>
                </c:pt>
                <c:pt idx="10">
                  <c:v>0.78973346495557739</c:v>
                </c:pt>
                <c:pt idx="11">
                  <c:v>0.78973346495557739</c:v>
                </c:pt>
                <c:pt idx="12">
                  <c:v>6.4165844027640677</c:v>
                </c:pt>
                <c:pt idx="13">
                  <c:v>73.445212240868713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D6E-478C-91D7-FE04BEBFBD7D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1"/>
            </a:solidFill>
            <a:ln w="9525">
              <a:solidFill>
                <a:schemeClr val="bg1"/>
              </a:solidFill>
            </a:ln>
          </c:spPr>
          <c:invertIfNegative val="0"/>
          <c:dLbls>
            <c:dLbl>
              <c:idx val="9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3D6E-478C-91D7-FE04BEBFBD7D}"/>
                </c:ext>
                <c:ext xmlns:c15="http://schemas.microsoft.com/office/drawing/2012/chart" uri="{CE6537A1-D6FC-4f65-9D91-7224C49458BB}"/>
              </c:extLst>
            </c:dLbl>
            <c:dLbl>
              <c:idx val="10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3D6E-478C-91D7-FE04BEBFBD7D}"/>
                </c:ext>
                <c:ext xmlns:c15="http://schemas.microsoft.com/office/drawing/2012/chart" uri="{CE6537A1-D6FC-4f65-9D91-7224C49458BB}"/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(List1!$A$2:$A$13;List1!$A$21:$A$22)</c:f>
              <c:strCache>
                <c:ptCount val="14"/>
                <c:pt idx="0">
                  <c:v>Bio</c:v>
                </c:pt>
                <c:pt idx="1">
                  <c:v>Klasa</c:v>
                </c:pt>
                <c:pt idx="2">
                  <c:v>Country Life</c:v>
                </c:pt>
                <c:pt idx="3">
                  <c:v>Alnatura</c:v>
                </c:pt>
                <c:pt idx="4">
                  <c:v>Natura, Natur, apod.</c:v>
                </c:pt>
                <c:pt idx="5">
                  <c:v>PRO_BIO</c:v>
                </c:pt>
                <c:pt idx="6">
                  <c:v>dm Bio</c:v>
                </c:pt>
                <c:pt idx="7">
                  <c:v>Vlastní produkty řetězců</c:v>
                </c:pt>
                <c:pt idx="8">
                  <c:v>Naše Bio</c:v>
                </c:pt>
                <c:pt idx="9">
                  <c:v>Bio produkt ekologického zemědělství</c:v>
                </c:pt>
                <c:pt idx="10">
                  <c:v>Biofarma</c:v>
                </c:pt>
                <c:pt idx="11">
                  <c:v>Fresh bedýnky, farmářské výrobky</c:v>
                </c:pt>
                <c:pt idx="12">
                  <c:v>Jiné</c:v>
                </c:pt>
                <c:pt idx="13">
                  <c:v>Neznám žádnou</c:v>
                </c:pt>
              </c:strCache>
            </c:strRef>
          </c:cat>
          <c:val>
            <c:numRef>
              <c:f>(List1!$C$2:$C$13;List1!$C$21:$C$22)</c:f>
              <c:numCache>
                <c:formatCode>0.0</c:formatCode>
                <c:ptCount val="14"/>
                <c:pt idx="0">
                  <c:v>7.3194856577645888</c:v>
                </c:pt>
                <c:pt idx="1">
                  <c:v>2.4727992087042532</c:v>
                </c:pt>
                <c:pt idx="2">
                  <c:v>2.3738872403560833</c:v>
                </c:pt>
                <c:pt idx="3">
                  <c:v>0.79129574678536096</c:v>
                </c:pt>
                <c:pt idx="4">
                  <c:v>1.1869436201780417</c:v>
                </c:pt>
                <c:pt idx="5">
                  <c:v>1.4836795252225521</c:v>
                </c:pt>
                <c:pt idx="6">
                  <c:v>0.98911968348170121</c:v>
                </c:pt>
                <c:pt idx="7">
                  <c:v>1.0880316518298714</c:v>
                </c:pt>
                <c:pt idx="8">
                  <c:v>0.98911968348170121</c:v>
                </c:pt>
                <c:pt idx="9">
                  <c:v>0.29673590504451042</c:v>
                </c:pt>
                <c:pt idx="10">
                  <c:v>0.29673590504451042</c:v>
                </c:pt>
                <c:pt idx="11">
                  <c:v>0.89020771513353114</c:v>
                </c:pt>
                <c:pt idx="12">
                  <c:v>9.0999010880316522</c:v>
                </c:pt>
                <c:pt idx="13">
                  <c:v>74.777448071216611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3D6E-478C-91D7-FE04BEBFBD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9"/>
        <c:axId val="156831336"/>
        <c:axId val="157724192"/>
      </c:barChart>
      <c:catAx>
        <c:axId val="15683133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200"/>
            </a:pPr>
            <a:endParaRPr lang="cs-CZ"/>
          </a:p>
        </c:txPr>
        <c:crossAx val="157724192"/>
        <c:crosses val="autoZero"/>
        <c:auto val="1"/>
        <c:lblAlgn val="ctr"/>
        <c:lblOffset val="100"/>
        <c:tickLblSkip val="1"/>
        <c:noMultiLvlLbl val="0"/>
      </c:catAx>
      <c:valAx>
        <c:axId val="157724192"/>
        <c:scaling>
          <c:orientation val="minMax"/>
          <c:max val="80"/>
          <c:min val="0"/>
        </c:scaling>
        <c:delete val="0"/>
        <c:axPos val="b"/>
        <c:numFmt formatCode="0.0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00">
                <a:solidFill>
                  <a:schemeClr val="bg1"/>
                </a:solidFill>
              </a:defRPr>
            </a:pPr>
            <a:endParaRPr lang="cs-CZ"/>
          </a:p>
        </c:txPr>
        <c:crossAx val="156831336"/>
        <c:crosses val="max"/>
        <c:crossBetween val="between"/>
        <c:majorUnit val="20"/>
      </c:valAx>
    </c:plotArea>
    <c:legend>
      <c:legendPos val="r"/>
      <c:layout>
        <c:manualLayout>
          <c:xMode val="edge"/>
          <c:yMode val="edge"/>
          <c:x val="0.76323234730973644"/>
          <c:y val="0.42878956807881169"/>
          <c:w val="0.1109815099322356"/>
          <c:h val="0.12784188111214678"/>
        </c:manualLayout>
      </c:layout>
      <c:overlay val="0"/>
      <c:txPr>
        <a:bodyPr/>
        <a:lstStyle/>
        <a:p>
          <a:pPr>
            <a:defRPr sz="1400"/>
          </a:pPr>
          <a:endParaRPr lang="cs-CZ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cs-CZ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8866496239669217"/>
          <c:y val="0.54633710566256832"/>
          <c:w val="0.79251024710916285"/>
          <c:h val="0.3545083578653573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Kupuje biopotraviny</c:v>
                </c:pt>
              </c:strCache>
            </c:strRef>
          </c:tx>
          <c:spPr>
            <a:solidFill>
              <a:srgbClr val="094C57"/>
            </a:solidFill>
            <a:ln>
              <a:noFill/>
            </a:ln>
          </c:spPr>
          <c:invertIfNegative val="0"/>
          <c:dLbls>
            <c:numFmt formatCode="0;;;" sourceLinked="0"/>
            <c:spPr>
              <a:ln>
                <a:noFill/>
              </a:ln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List1!$A$2</c:f>
              <c:strCache>
                <c:ptCount val="1"/>
                <c:pt idx="0">
                  <c:v>Nákup biopotravin</c:v>
                </c:pt>
              </c:strCache>
            </c:strRef>
          </c:cat>
          <c:val>
            <c:numRef>
              <c:f>List1!$B$2</c:f>
              <c:numCache>
                <c:formatCode>0.0</c:formatCode>
                <c:ptCount val="1"/>
                <c:pt idx="0">
                  <c:v>33.531157270029674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977-4CA7-BC89-0AA0CB9D8B0B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Biopotraviny nekupuje, ale zná je</c:v>
                </c:pt>
              </c:strCache>
            </c:strRef>
          </c:tx>
          <c:spPr>
            <a:solidFill>
              <a:srgbClr val="108BA0"/>
            </a:solidFill>
            <a:ln>
              <a:noFill/>
            </a:ln>
          </c:spPr>
          <c:invertIfNegative val="0"/>
          <c:dLbls>
            <c:numFmt formatCode="0;;;" sourceLinked="0"/>
            <c:spPr>
              <a:ln>
                <a:noFill/>
              </a:ln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List1!$A$2</c:f>
              <c:strCache>
                <c:ptCount val="1"/>
                <c:pt idx="0">
                  <c:v>Nákup biopotravin</c:v>
                </c:pt>
              </c:strCache>
            </c:strRef>
          </c:cat>
          <c:val>
            <c:numRef>
              <c:f>List1!$C$2</c:f>
              <c:numCache>
                <c:formatCode>0.0</c:formatCode>
                <c:ptCount val="1"/>
                <c:pt idx="0">
                  <c:v>57.368941641938676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977-4CA7-BC89-0AA0CB9D8B0B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Nemá povědomí o biopotravinách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List1!$A$2</c:f>
              <c:strCache>
                <c:ptCount val="1"/>
                <c:pt idx="0">
                  <c:v>Nákup biopotravin</c:v>
                </c:pt>
              </c:strCache>
            </c:strRef>
          </c:cat>
          <c:val>
            <c:numRef>
              <c:f>List1!$D$2</c:f>
              <c:numCache>
                <c:formatCode>0.0</c:formatCode>
                <c:ptCount val="1"/>
                <c:pt idx="0">
                  <c:v>9.0999010880316522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A977-4CA7-BC89-0AA0CB9D8B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2"/>
        <c:overlap val="100"/>
        <c:axId val="157565816"/>
        <c:axId val="157080720"/>
      </c:barChart>
      <c:catAx>
        <c:axId val="15756581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400" b="1">
                <a:solidFill>
                  <a:schemeClr val="tx1"/>
                </a:solidFill>
              </a:defRPr>
            </a:pPr>
            <a:endParaRPr lang="cs-CZ"/>
          </a:p>
        </c:txPr>
        <c:crossAx val="157080720"/>
        <c:crosses val="autoZero"/>
        <c:auto val="1"/>
        <c:lblAlgn val="ctr"/>
        <c:lblOffset val="100"/>
        <c:tickLblSkip val="1"/>
        <c:noMultiLvlLbl val="0"/>
      </c:catAx>
      <c:valAx>
        <c:axId val="157080720"/>
        <c:scaling>
          <c:orientation val="minMax"/>
          <c:max val="100"/>
          <c:min val="0"/>
        </c:scaling>
        <c:delete val="0"/>
        <c:axPos val="t"/>
        <c:numFmt formatCode="0.0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00">
                <a:solidFill>
                  <a:schemeClr val="bg1"/>
                </a:solidFill>
              </a:defRPr>
            </a:pPr>
            <a:endParaRPr lang="cs-CZ"/>
          </a:p>
        </c:txPr>
        <c:crossAx val="157565816"/>
        <c:crosses val="max"/>
        <c:crossBetween val="between"/>
        <c:majorUnit val="20"/>
      </c:valAx>
    </c:plotArea>
    <c:legend>
      <c:legendPos val="l"/>
      <c:layout>
        <c:manualLayout>
          <c:xMode val="edge"/>
          <c:yMode val="edge"/>
          <c:x val="8.4410781676487107E-2"/>
          <c:y val="0.5304010349288486"/>
          <c:w val="0.91558921832351292"/>
          <c:h val="6.5720426602560833E-2"/>
        </c:manualLayout>
      </c:layout>
      <c:overlay val="1"/>
      <c:txPr>
        <a:bodyPr/>
        <a:lstStyle/>
        <a:p>
          <a:pPr>
            <a:defRPr sz="1400"/>
          </a:pPr>
          <a:endParaRPr lang="cs-CZ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cs-CZ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77466614942107"/>
          <c:y val="0.13371664400466587"/>
          <c:w val="0.73886604387500832"/>
          <c:h val="0.8092900456408466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Má povědomí</c:v>
                </c:pt>
              </c:strCache>
            </c:strRef>
          </c:tx>
          <c:spPr>
            <a:solidFill>
              <a:srgbClr val="084650"/>
            </a:solidFill>
            <a:ln>
              <a:noFill/>
            </a:ln>
          </c:spPr>
          <c:invertIfNegative val="0"/>
          <c:dLbls>
            <c:numFmt formatCode="0;;;" sourceLinked="0"/>
            <c:spPr>
              <a:ln>
                <a:noFill/>
              </a:ln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List1!$A$2</c:f>
              <c:strCache>
                <c:ptCount val="1"/>
                <c:pt idx="0">
                  <c:v>Povědomí o biopotravinách</c:v>
                </c:pt>
              </c:strCache>
            </c:strRef>
          </c:cat>
          <c:val>
            <c:numRef>
              <c:f>List1!$B$2</c:f>
              <c:numCache>
                <c:formatCode>0.0</c:formatCode>
                <c:ptCount val="1"/>
                <c:pt idx="0">
                  <c:v>90.900098911968357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AE9-46AB-9125-005293617060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Nemá povědomí o biopotravinách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</c:spPr>
          <c:invertIfNegative val="0"/>
          <c:dLbls>
            <c:numFmt formatCode="0;;;" sourceLinked="0"/>
            <c:spPr>
              <a:ln>
                <a:noFill/>
              </a:ln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List1!$A$2</c:f>
              <c:strCache>
                <c:ptCount val="1"/>
                <c:pt idx="0">
                  <c:v>Povědomí o biopotravinách</c:v>
                </c:pt>
              </c:strCache>
            </c:strRef>
          </c:cat>
          <c:val>
            <c:numRef>
              <c:f>List1!$C$2</c:f>
              <c:numCache>
                <c:formatCode>0.0</c:formatCode>
                <c:ptCount val="1"/>
                <c:pt idx="0">
                  <c:v>9.0999010880316522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AE9-46AB-9125-0052936170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2"/>
        <c:overlap val="100"/>
        <c:axId val="220502216"/>
        <c:axId val="220502608"/>
      </c:barChart>
      <c:catAx>
        <c:axId val="22050221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400" b="1">
                <a:solidFill>
                  <a:schemeClr val="tx1"/>
                </a:solidFill>
              </a:defRPr>
            </a:pPr>
            <a:endParaRPr lang="cs-CZ"/>
          </a:p>
        </c:txPr>
        <c:crossAx val="220502608"/>
        <c:crosses val="autoZero"/>
        <c:auto val="1"/>
        <c:lblAlgn val="ctr"/>
        <c:lblOffset val="100"/>
        <c:tickLblSkip val="1"/>
        <c:noMultiLvlLbl val="0"/>
      </c:catAx>
      <c:valAx>
        <c:axId val="220502608"/>
        <c:scaling>
          <c:orientation val="minMax"/>
          <c:max val="100"/>
          <c:min val="0"/>
        </c:scaling>
        <c:delete val="0"/>
        <c:axPos val="t"/>
        <c:numFmt formatCode="0.0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00">
                <a:solidFill>
                  <a:schemeClr val="bg1"/>
                </a:solidFill>
              </a:defRPr>
            </a:pPr>
            <a:endParaRPr lang="cs-CZ"/>
          </a:p>
        </c:txPr>
        <c:crossAx val="220502216"/>
        <c:crosses val="max"/>
        <c:crossBetween val="between"/>
        <c:majorUnit val="20"/>
      </c:valAx>
    </c:plotArea>
    <c:legend>
      <c:legendPos val="l"/>
      <c:layout>
        <c:manualLayout>
          <c:xMode val="edge"/>
          <c:yMode val="edge"/>
          <c:x val="0.1538928972790535"/>
          <c:y val="4.1297954287949405E-2"/>
          <c:w val="0.84414866551722878"/>
          <c:h val="0.2055504636380571"/>
        </c:manualLayout>
      </c:layout>
      <c:overlay val="1"/>
      <c:txPr>
        <a:bodyPr/>
        <a:lstStyle/>
        <a:p>
          <a:pPr>
            <a:defRPr sz="1400"/>
          </a:pPr>
          <a:endParaRPr lang="cs-CZ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cs-CZ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016372703736198"/>
          <c:y val="0.16032247757948909"/>
          <c:w val="0.51013647475466284"/>
          <c:h val="0.72057502607269808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Ano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invertIfNegative val="0"/>
          <c:dLbls>
            <c:dLbl>
              <c:idx val="3"/>
              <c:numFmt formatCode="#,##0" sourceLinked="0"/>
              <c:spPr>
                <a:ln w="19050">
                  <a:solidFill>
                    <a:schemeClr val="tx2"/>
                  </a:solidFill>
                </a:ln>
              </c:spPr>
              <c:txPr>
                <a:bodyPr/>
                <a:lstStyle/>
                <a:p>
                  <a:pPr>
                    <a:defRPr sz="1400" b="0">
                      <a:solidFill>
                        <a:schemeClr val="bg1"/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numFmt formatCode="#,##0" sourceLinked="0"/>
              <c:spPr>
                <a:ln w="28575">
                  <a:solidFill>
                    <a:schemeClr val="tx2"/>
                  </a:solidFill>
                </a:ln>
              </c:spPr>
              <c:txPr>
                <a:bodyPr/>
                <a:lstStyle/>
                <a:p>
                  <a:pPr>
                    <a:defRPr sz="1400" b="0">
                      <a:solidFill>
                        <a:schemeClr val="bg1"/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numFmt formatCode="#,##0" sourceLinked="0"/>
              <c:spPr>
                <a:noFill/>
                <a:ln w="19050">
                  <a:noFill/>
                </a:ln>
                <a:effectLst/>
              </c:spPr>
              <c:txPr>
                <a:bodyPr/>
                <a:lstStyle/>
                <a:p>
                  <a:pPr>
                    <a:defRPr sz="1400" b="0">
                      <a:solidFill>
                        <a:schemeClr val="bg1"/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numFmt formatCode="#,##0" sourceLinked="0"/>
              <c:spPr>
                <a:noFill/>
                <a:ln w="19050">
                  <a:noFill/>
                </a:ln>
                <a:effectLst/>
              </c:spPr>
              <c:txPr>
                <a:bodyPr/>
                <a:lstStyle/>
                <a:p>
                  <a:pPr>
                    <a:defRPr sz="1400" b="0">
                      <a:solidFill>
                        <a:schemeClr val="bg1"/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numFmt formatCode="#,##0" sourceLinked="0"/>
              <c:spPr>
                <a:noFill/>
                <a:ln w="19050">
                  <a:solidFill>
                    <a:schemeClr val="tx2"/>
                  </a:solidFill>
                </a:ln>
                <a:effectLst/>
              </c:spPr>
              <c:txPr>
                <a:bodyPr/>
                <a:lstStyle/>
                <a:p>
                  <a:pPr>
                    <a:defRPr sz="1400" b="0">
                      <a:solidFill>
                        <a:schemeClr val="bg1"/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0"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List1!$A$2:$A$14</c:f>
              <c:strCache>
                <c:ptCount val="13"/>
                <c:pt idx="0">
                  <c:v>Celkem</c:v>
                </c:pt>
                <c:pt idx="2">
                  <c:v>Muž</c:v>
                </c:pt>
                <c:pt idx="3">
                  <c:v>Žena</c:v>
                </c:pt>
                <c:pt idx="5">
                  <c:v>18 až 29 let</c:v>
                </c:pt>
                <c:pt idx="6">
                  <c:v>30 až 39 let</c:v>
                </c:pt>
                <c:pt idx="7">
                  <c:v>40 až 49 let</c:v>
                </c:pt>
                <c:pt idx="8">
                  <c:v>50 až 65 let</c:v>
                </c:pt>
                <c:pt idx="10">
                  <c:v>Bez maturity</c:v>
                </c:pt>
                <c:pt idx="11">
                  <c:v>SŠ s maturitou</c:v>
                </c:pt>
                <c:pt idx="12">
                  <c:v>Vysokoškolské</c:v>
                </c:pt>
              </c:strCache>
            </c:strRef>
          </c:cat>
          <c:val>
            <c:numRef>
              <c:f>List1!$B$2:$B$14</c:f>
              <c:numCache>
                <c:formatCode>General</c:formatCode>
                <c:ptCount val="13"/>
                <c:pt idx="0" formatCode="0.0">
                  <c:v>36.887921653971709</c:v>
                </c:pt>
                <c:pt idx="2" formatCode="0.0">
                  <c:v>31.63716814159292</c:v>
                </c:pt>
                <c:pt idx="3" formatCode="0.0">
                  <c:v>41.970021413276228</c:v>
                </c:pt>
                <c:pt idx="5" formatCode="0.0">
                  <c:v>42.786069651741293</c:v>
                </c:pt>
                <c:pt idx="6" formatCode="0.0">
                  <c:v>41.626794258373209</c:v>
                </c:pt>
                <c:pt idx="7" formatCode="0.0">
                  <c:v>38.235294117647058</c:v>
                </c:pt>
                <c:pt idx="8" formatCode="0.0">
                  <c:v>28.852459016393446</c:v>
                </c:pt>
                <c:pt idx="10" formatCode="0.0">
                  <c:v>31.315789473684209</c:v>
                </c:pt>
                <c:pt idx="11" formatCode="0.0">
                  <c:v>38.395415472779369</c:v>
                </c:pt>
                <c:pt idx="12" formatCode="0.0">
                  <c:v>45.263157894736842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6B7A-43D9-A738-C30CD47699AF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Ne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c:spPr>
          <c:invertIfNegative val="0"/>
          <c:dLbls>
            <c:dLbl>
              <c:idx val="2"/>
              <c:numFmt formatCode="#,##0" sourceLinked="0"/>
              <c:spPr>
                <a:noFill/>
                <a:ln w="19050">
                  <a:solidFill>
                    <a:schemeClr val="tx2"/>
                  </a:solidFill>
                </a:ln>
                <a:effectLst/>
              </c:spPr>
              <c:txPr>
                <a:bodyPr/>
                <a:lstStyle/>
                <a:p>
                  <a:pPr>
                    <a:defRPr sz="1400" b="0">
                      <a:solidFill>
                        <a:schemeClr val="bg1"/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numFmt formatCode="#,##0" sourceLinked="0"/>
              <c:spPr>
                <a:noFill/>
                <a:ln w="19050">
                  <a:noFill/>
                </a:ln>
                <a:effectLst/>
              </c:spPr>
              <c:txPr>
                <a:bodyPr/>
                <a:lstStyle/>
                <a:p>
                  <a:pPr>
                    <a:defRPr sz="1400" b="0">
                      <a:solidFill>
                        <a:schemeClr val="bg1"/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numFmt formatCode="#,##0" sourceLinked="0"/>
              <c:spPr>
                <a:noFill/>
                <a:ln w="19050">
                  <a:solidFill>
                    <a:schemeClr val="tx2"/>
                  </a:solidFill>
                </a:ln>
                <a:effectLst/>
              </c:spPr>
              <c:txPr>
                <a:bodyPr/>
                <a:lstStyle/>
                <a:p>
                  <a:pPr>
                    <a:defRPr sz="1400" b="0">
                      <a:solidFill>
                        <a:schemeClr val="bg1"/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numFmt formatCode="#,##0" sourceLinked="0"/>
              <c:spPr>
                <a:noFill/>
                <a:ln w="19050">
                  <a:solidFill>
                    <a:schemeClr val="tx2"/>
                  </a:solidFill>
                </a:ln>
                <a:effectLst/>
              </c:spPr>
              <c:txPr>
                <a:bodyPr/>
                <a:lstStyle/>
                <a:p>
                  <a:pPr>
                    <a:defRPr sz="1400" b="0">
                      <a:solidFill>
                        <a:schemeClr val="bg1"/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0"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List1!$A$2:$A$14</c:f>
              <c:strCache>
                <c:ptCount val="13"/>
                <c:pt idx="0">
                  <c:v>Celkem</c:v>
                </c:pt>
                <c:pt idx="2">
                  <c:v>Muž</c:v>
                </c:pt>
                <c:pt idx="3">
                  <c:v>Žena</c:v>
                </c:pt>
                <c:pt idx="5">
                  <c:v>18 až 29 let</c:v>
                </c:pt>
                <c:pt idx="6">
                  <c:v>30 až 39 let</c:v>
                </c:pt>
                <c:pt idx="7">
                  <c:v>40 až 49 let</c:v>
                </c:pt>
                <c:pt idx="8">
                  <c:v>50 až 65 let</c:v>
                </c:pt>
                <c:pt idx="10">
                  <c:v>Bez maturity</c:v>
                </c:pt>
                <c:pt idx="11">
                  <c:v>SŠ s maturitou</c:v>
                </c:pt>
                <c:pt idx="12">
                  <c:v>Vysokoškolské</c:v>
                </c:pt>
              </c:strCache>
            </c:strRef>
          </c:cat>
          <c:val>
            <c:numRef>
              <c:f>List1!$C$2:$C$14</c:f>
              <c:numCache>
                <c:formatCode>General</c:formatCode>
                <c:ptCount val="13"/>
                <c:pt idx="0" formatCode="0.0">
                  <c:v>63.112078346028291</c:v>
                </c:pt>
                <c:pt idx="2" formatCode="0.0">
                  <c:v>68.362831858407077</c:v>
                </c:pt>
                <c:pt idx="3" formatCode="0.0">
                  <c:v>58.029978586723772</c:v>
                </c:pt>
                <c:pt idx="5" formatCode="0.0">
                  <c:v>57.2139303482587</c:v>
                </c:pt>
                <c:pt idx="6" formatCode="0.0">
                  <c:v>58.373205741626798</c:v>
                </c:pt>
                <c:pt idx="7" formatCode="0.0">
                  <c:v>61.764705882352942</c:v>
                </c:pt>
                <c:pt idx="8" formatCode="0.0">
                  <c:v>71.147540983606561</c:v>
                </c:pt>
                <c:pt idx="10" formatCode="0.0">
                  <c:v>68.684210526315795</c:v>
                </c:pt>
                <c:pt idx="11" formatCode="0.0">
                  <c:v>61.604584527220631</c:v>
                </c:pt>
                <c:pt idx="12" formatCode="0.0">
                  <c:v>54.736842105263165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6B7A-43D9-A738-C30CD47699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220503392"/>
        <c:axId val="220503784"/>
      </c:barChart>
      <c:catAx>
        <c:axId val="22050339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200"/>
            </a:pPr>
            <a:endParaRPr lang="cs-CZ"/>
          </a:p>
        </c:txPr>
        <c:crossAx val="220503784"/>
        <c:crosses val="autoZero"/>
        <c:auto val="1"/>
        <c:lblAlgn val="ctr"/>
        <c:lblOffset val="100"/>
        <c:tickLblSkip val="1"/>
        <c:noMultiLvlLbl val="0"/>
      </c:catAx>
      <c:valAx>
        <c:axId val="220503784"/>
        <c:scaling>
          <c:orientation val="minMax"/>
          <c:max val="100"/>
          <c:min val="0"/>
        </c:scaling>
        <c:delete val="0"/>
        <c:axPos val="b"/>
        <c:numFmt formatCode="0.0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00">
                <a:solidFill>
                  <a:schemeClr val="bg1"/>
                </a:solidFill>
              </a:defRPr>
            </a:pPr>
            <a:endParaRPr lang="cs-CZ"/>
          </a:p>
        </c:txPr>
        <c:crossAx val="220503392"/>
        <c:crosses val="max"/>
        <c:crossBetween val="between"/>
        <c:majorUnit val="20"/>
      </c:valAx>
    </c:plotArea>
    <c:legend>
      <c:legendPos val="l"/>
      <c:layout>
        <c:manualLayout>
          <c:xMode val="edge"/>
          <c:yMode val="edge"/>
          <c:x val="0.14434539732798396"/>
          <c:y val="5.8696224432177826E-2"/>
          <c:w val="0.52485301511583704"/>
          <c:h val="9.7069408637045926E-2"/>
        </c:manualLayout>
      </c:layout>
      <c:overlay val="1"/>
      <c:txPr>
        <a:bodyPr/>
        <a:lstStyle/>
        <a:p>
          <a:pPr>
            <a:defRPr sz="1400"/>
          </a:pPr>
          <a:endParaRPr lang="cs-CZ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cs-CZ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842699693863455"/>
          <c:y val="0.61713222424730785"/>
          <c:w val="0.57287083504380965"/>
          <c:h val="0.2280371427939885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List1!$C$5</c:f>
              <c:strCache>
                <c:ptCount val="1"/>
                <c:pt idx="0">
                  <c:v>Do 100 Kč</c:v>
                </c:pt>
              </c:strCache>
            </c:strRef>
          </c:tx>
          <c:spPr>
            <a:solidFill>
              <a:schemeClr val="bg2">
                <a:lumMod val="40000"/>
                <a:lumOff val="60000"/>
              </a:schemeClr>
            </a:solidFill>
            <a:ln>
              <a:noFill/>
            </a:ln>
          </c:spPr>
          <c:invertIfNegative val="0"/>
          <c:dLbls>
            <c:dLbl>
              <c:idx val="3"/>
              <c:numFmt formatCode="#,##0" sourceLinked="0"/>
              <c:spPr>
                <a:ln w="19050">
                  <a:noFill/>
                </a:ln>
              </c:spPr>
              <c:txPr>
                <a:bodyPr/>
                <a:lstStyle/>
                <a:p>
                  <a:pPr>
                    <a:defRPr sz="1400">
                      <a:solidFill>
                        <a:schemeClr val="tx1"/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numFmt formatCode="#,##0" sourceLinked="0"/>
              <c:spPr>
                <a:ln w="28575">
                  <a:noFill/>
                </a:ln>
              </c:spPr>
              <c:txPr>
                <a:bodyPr/>
                <a:lstStyle/>
                <a:p>
                  <a:pPr>
                    <a:defRPr sz="1400">
                      <a:solidFill>
                        <a:schemeClr val="tx1"/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List1!$A$6:$B$7</c:f>
              <c:multiLvlStrCache>
                <c:ptCount val="2"/>
                <c:lvl>
                  <c:pt idx="0">
                    <c:v>2019</c:v>
                  </c:pt>
                  <c:pt idx="1">
                    <c:v>2018</c:v>
                  </c:pt>
                </c:lvl>
                <c:lvl>
                  <c:pt idx="0">
                    <c:v>Měsíční útrata za biopotraviny</c:v>
                  </c:pt>
                </c:lvl>
              </c:multiLvlStrCache>
            </c:multiLvlStrRef>
          </c:cat>
          <c:val>
            <c:numRef>
              <c:f>List1!$C$6:$C$7</c:f>
              <c:numCache>
                <c:formatCode>General</c:formatCode>
                <c:ptCount val="2"/>
                <c:pt idx="0">
                  <c:v>7.4</c:v>
                </c:pt>
                <c:pt idx="1">
                  <c:v>8.5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E5F-4478-A24B-841EA98CFD85}"/>
            </c:ext>
          </c:extLst>
        </c:ser>
        <c:ser>
          <c:idx val="1"/>
          <c:order val="1"/>
          <c:tx>
            <c:strRef>
              <c:f>List1!$D$5</c:f>
              <c:strCache>
                <c:ptCount val="1"/>
                <c:pt idx="0">
                  <c:v>101 – 500 Kč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List1!$A$6:$B$7</c:f>
              <c:multiLvlStrCache>
                <c:ptCount val="2"/>
                <c:lvl>
                  <c:pt idx="0">
                    <c:v>2019</c:v>
                  </c:pt>
                  <c:pt idx="1">
                    <c:v>2018</c:v>
                  </c:pt>
                </c:lvl>
                <c:lvl>
                  <c:pt idx="0">
                    <c:v>Měsíční útrata za biopotraviny</c:v>
                  </c:pt>
                </c:lvl>
              </c:multiLvlStrCache>
            </c:multiLvlStrRef>
          </c:cat>
          <c:val>
            <c:numRef>
              <c:f>List1!$D$6:$D$7</c:f>
              <c:numCache>
                <c:formatCode>General</c:formatCode>
                <c:ptCount val="2"/>
                <c:pt idx="0">
                  <c:v>33.299999999999997</c:v>
                </c:pt>
                <c:pt idx="1">
                  <c:v>42.3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CE5F-4478-A24B-841EA98CFD85}"/>
            </c:ext>
          </c:extLst>
        </c:ser>
        <c:ser>
          <c:idx val="2"/>
          <c:order val="2"/>
          <c:tx>
            <c:strRef>
              <c:f>List1!$E$5</c:f>
              <c:strCache>
                <c:ptCount val="1"/>
                <c:pt idx="0">
                  <c:v>501 – 1 000 Kč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c:spPr>
          <c:invertIfNegative val="0"/>
          <c:dLbls>
            <c:dLbl>
              <c:idx val="2"/>
              <c:numFmt formatCode="#,##0" sourceLinked="0"/>
              <c:spPr>
                <a:noFill/>
                <a:ln w="19050">
                  <a:noFill/>
                </a:ln>
                <a:effectLst/>
              </c:spPr>
              <c:txPr>
                <a:bodyPr/>
                <a:lstStyle/>
                <a:p>
                  <a:pPr>
                    <a:defRPr sz="1400">
                      <a:solidFill>
                        <a:schemeClr val="tx1"/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List1!$A$6:$B$7</c:f>
              <c:multiLvlStrCache>
                <c:ptCount val="2"/>
                <c:lvl>
                  <c:pt idx="0">
                    <c:v>2019</c:v>
                  </c:pt>
                  <c:pt idx="1">
                    <c:v>2018</c:v>
                  </c:pt>
                </c:lvl>
                <c:lvl>
                  <c:pt idx="0">
                    <c:v>Měsíční útrata za biopotraviny</c:v>
                  </c:pt>
                </c:lvl>
              </c:multiLvlStrCache>
            </c:multiLvlStrRef>
          </c:cat>
          <c:val>
            <c:numRef>
              <c:f>List1!$E$6:$E$7</c:f>
              <c:numCache>
                <c:formatCode>General</c:formatCode>
                <c:ptCount val="2"/>
                <c:pt idx="0">
                  <c:v>31.3</c:v>
                </c:pt>
                <c:pt idx="1">
                  <c:v>27.8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CE5F-4478-A24B-841EA98CFD85}"/>
            </c:ext>
          </c:extLst>
        </c:ser>
        <c:ser>
          <c:idx val="3"/>
          <c:order val="3"/>
          <c:tx>
            <c:strRef>
              <c:f>List1!$F$5</c:f>
              <c:strCache>
                <c:ptCount val="1"/>
                <c:pt idx="0">
                  <c:v>1 001 – 2 000 Kč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dLbls>
            <c:dLbl>
              <c:idx val="2"/>
              <c:numFmt formatCode="#,##0" sourceLinked="0"/>
              <c:spPr>
                <a:ln w="19050">
                  <a:noFill/>
                </a:ln>
              </c:spPr>
              <c:txPr>
                <a:bodyPr/>
                <a:lstStyle/>
                <a:p>
                  <a:pPr>
                    <a:defRPr sz="1400">
                      <a:solidFill>
                        <a:schemeClr val="bg1"/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" sourceLinked="0"/>
            <c:spPr>
              <a:ln>
                <a:noFill/>
              </a:ln>
            </c:spPr>
            <c:txPr>
              <a:bodyPr/>
              <a:lstStyle/>
              <a:p>
                <a:pPr>
                  <a:defRPr sz="1400"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List1!$A$6:$B$7</c:f>
              <c:multiLvlStrCache>
                <c:ptCount val="2"/>
                <c:lvl>
                  <c:pt idx="0">
                    <c:v>2019</c:v>
                  </c:pt>
                  <c:pt idx="1">
                    <c:v>2018</c:v>
                  </c:pt>
                </c:lvl>
                <c:lvl>
                  <c:pt idx="0">
                    <c:v>Měsíční útrata za biopotraviny</c:v>
                  </c:pt>
                </c:lvl>
              </c:multiLvlStrCache>
            </c:multiLvlStrRef>
          </c:cat>
          <c:val>
            <c:numRef>
              <c:f>List1!$F$6:$F$7</c:f>
              <c:numCache>
                <c:formatCode>General</c:formatCode>
                <c:ptCount val="2"/>
                <c:pt idx="0">
                  <c:v>12.7</c:v>
                </c:pt>
                <c:pt idx="1">
                  <c:v>7.4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CE5F-4478-A24B-841EA98CFD85}"/>
            </c:ext>
          </c:extLst>
        </c:ser>
        <c:ser>
          <c:idx val="4"/>
          <c:order val="4"/>
          <c:tx>
            <c:strRef>
              <c:f>List1!$G$5</c:f>
              <c:strCache>
                <c:ptCount val="1"/>
                <c:pt idx="0">
                  <c:v>Více než 2 000 Kč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dLbl>
              <c:idx val="2"/>
              <c:numFmt formatCode="#,##0" sourceLinked="0"/>
              <c:spPr>
                <a:ln w="19050">
                  <a:solidFill>
                    <a:schemeClr val="tx2"/>
                  </a:solidFill>
                </a:ln>
              </c:spPr>
              <c:txPr>
                <a:bodyPr/>
                <a:lstStyle/>
                <a:p>
                  <a:pPr>
                    <a:defRPr sz="1400">
                      <a:solidFill>
                        <a:schemeClr val="bg1"/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List1!$A$6:$B$7</c:f>
              <c:multiLvlStrCache>
                <c:ptCount val="2"/>
                <c:lvl>
                  <c:pt idx="0">
                    <c:v>2019</c:v>
                  </c:pt>
                  <c:pt idx="1">
                    <c:v>2018</c:v>
                  </c:pt>
                </c:lvl>
                <c:lvl>
                  <c:pt idx="0">
                    <c:v>Měsíční útrata za biopotraviny</c:v>
                  </c:pt>
                </c:lvl>
              </c:multiLvlStrCache>
            </c:multiLvlStrRef>
          </c:cat>
          <c:val>
            <c:numRef>
              <c:f>List1!$G$6:$G$7</c:f>
              <c:numCache>
                <c:formatCode>General</c:formatCode>
                <c:ptCount val="2"/>
                <c:pt idx="0">
                  <c:v>1.8</c:v>
                </c:pt>
                <c:pt idx="1">
                  <c:v>3.1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CE5F-4478-A24B-841EA98CFD85}"/>
            </c:ext>
          </c:extLst>
        </c:ser>
        <c:ser>
          <c:idx val="5"/>
          <c:order val="5"/>
          <c:tx>
            <c:strRef>
              <c:f>List1!$H$5</c:f>
              <c:strCache>
                <c:ptCount val="1"/>
                <c:pt idx="0">
                  <c:v>Nevím, nedokážu odhadnout</c:v>
                </c:pt>
              </c:strCache>
            </c:strRef>
          </c:tx>
          <c:spPr>
            <a:solidFill>
              <a:schemeClr val="bg2"/>
            </a:solidFill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List1!$A$6:$B$7</c:f>
              <c:multiLvlStrCache>
                <c:ptCount val="2"/>
                <c:lvl>
                  <c:pt idx="0">
                    <c:v>2019</c:v>
                  </c:pt>
                  <c:pt idx="1">
                    <c:v>2018</c:v>
                  </c:pt>
                </c:lvl>
                <c:lvl>
                  <c:pt idx="0">
                    <c:v>Měsíční útrata za biopotraviny</c:v>
                  </c:pt>
                </c:lvl>
              </c:multiLvlStrCache>
            </c:multiLvlStrRef>
          </c:cat>
          <c:val>
            <c:numRef>
              <c:f>List1!$H$6:$H$7</c:f>
              <c:numCache>
                <c:formatCode>General</c:formatCode>
                <c:ptCount val="2"/>
                <c:pt idx="0">
                  <c:v>13.6</c:v>
                </c:pt>
                <c:pt idx="1">
                  <c:v>10.8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CE5F-4478-A24B-841EA98CFD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220504568"/>
        <c:axId val="220504960"/>
      </c:barChart>
      <c:catAx>
        <c:axId val="22050456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400" b="0">
                <a:solidFill>
                  <a:schemeClr val="tx1"/>
                </a:solidFill>
              </a:defRPr>
            </a:pPr>
            <a:endParaRPr lang="cs-CZ"/>
          </a:p>
        </c:txPr>
        <c:crossAx val="220504960"/>
        <c:crosses val="autoZero"/>
        <c:auto val="1"/>
        <c:lblAlgn val="ctr"/>
        <c:lblOffset val="100"/>
        <c:tickLblSkip val="1"/>
        <c:noMultiLvlLbl val="0"/>
      </c:catAx>
      <c:valAx>
        <c:axId val="220504960"/>
        <c:scaling>
          <c:orientation val="minMax"/>
          <c:max val="100"/>
          <c:min val="0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00">
                <a:solidFill>
                  <a:schemeClr val="bg1"/>
                </a:solidFill>
              </a:defRPr>
            </a:pPr>
            <a:endParaRPr lang="cs-CZ"/>
          </a:p>
        </c:txPr>
        <c:crossAx val="220504568"/>
        <c:crosses val="max"/>
        <c:crossBetween val="between"/>
        <c:majorUnit val="20"/>
      </c:valAx>
    </c:plotArea>
    <c:legend>
      <c:legendPos val="l"/>
      <c:layout>
        <c:manualLayout>
          <c:xMode val="edge"/>
          <c:yMode val="edge"/>
          <c:x val="0.11148052567177"/>
          <c:y val="0.46446577594158106"/>
          <c:w val="0.62616150150597671"/>
          <c:h val="0.1327975452479368"/>
        </c:manualLayout>
      </c:layout>
      <c:overlay val="1"/>
      <c:txPr>
        <a:bodyPr/>
        <a:lstStyle/>
        <a:p>
          <a:pPr>
            <a:defRPr sz="1200"/>
          </a:pPr>
          <a:endParaRPr lang="cs-CZ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cs-CZ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270560703664812"/>
          <c:y val="0.2190187020116669"/>
          <c:w val="0.59610886225360893"/>
          <c:h val="0.2280371427939885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List1!$C$1</c:f>
              <c:strCache>
                <c:ptCount val="1"/>
                <c:pt idx="0">
                  <c:v>Denně, téměř denně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</c:spPr>
          <c:invertIfNegative val="0"/>
          <c:dLbls>
            <c:dLbl>
              <c:idx val="3"/>
              <c:numFmt formatCode="#,##0" sourceLinked="0"/>
              <c:spPr>
                <a:ln w="19050">
                  <a:noFill/>
                </a:ln>
              </c:spPr>
              <c:txPr>
                <a:bodyPr/>
                <a:lstStyle/>
                <a:p>
                  <a:pPr>
                    <a:defRPr sz="1400">
                      <a:solidFill>
                        <a:schemeClr val="bg1"/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numFmt formatCode="#,##0" sourceLinked="0"/>
              <c:spPr>
                <a:ln w="28575">
                  <a:noFill/>
                </a:ln>
              </c:spPr>
              <c:txPr>
                <a:bodyPr/>
                <a:lstStyle/>
                <a:p>
                  <a:pPr>
                    <a:defRPr sz="1400">
                      <a:solidFill>
                        <a:schemeClr val="bg1"/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List1!$A$2:$B$3</c:f>
              <c:multiLvlStrCache>
                <c:ptCount val="2"/>
                <c:lvl>
                  <c:pt idx="0">
                    <c:v>2019</c:v>
                  </c:pt>
                  <c:pt idx="1">
                    <c:v>2018</c:v>
                  </c:pt>
                </c:lvl>
                <c:lvl>
                  <c:pt idx="0">
                    <c:v>Frekvence nákupu biopotravin</c:v>
                  </c:pt>
                </c:lvl>
              </c:multiLvlStrCache>
            </c:multiLvlStrRef>
          </c:cat>
          <c:val>
            <c:numRef>
              <c:f>List1!$C$2:$C$3</c:f>
              <c:numCache>
                <c:formatCode>0.0</c:formatCode>
                <c:ptCount val="2"/>
                <c:pt idx="0">
                  <c:v>1.4749262536873156</c:v>
                </c:pt>
                <c:pt idx="1">
                  <c:v>1.7045454545454544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E33-4847-9FCA-10EC0D0DB007}"/>
            </c:ext>
          </c:extLst>
        </c:ser>
        <c:ser>
          <c:idx val="1"/>
          <c:order val="1"/>
          <c:tx>
            <c:strRef>
              <c:f>List1!$D$1</c:f>
              <c:strCache>
                <c:ptCount val="1"/>
                <c:pt idx="0">
                  <c:v>Několikrát týdně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List1!$A$2:$B$3</c:f>
              <c:multiLvlStrCache>
                <c:ptCount val="2"/>
                <c:lvl>
                  <c:pt idx="0">
                    <c:v>2019</c:v>
                  </c:pt>
                  <c:pt idx="1">
                    <c:v>2018</c:v>
                  </c:pt>
                </c:lvl>
                <c:lvl>
                  <c:pt idx="0">
                    <c:v>Frekvence nákupu biopotravin</c:v>
                  </c:pt>
                </c:lvl>
              </c:multiLvlStrCache>
            </c:multiLvlStrRef>
          </c:cat>
          <c:val>
            <c:numRef>
              <c:f>List1!$D$2:$D$3</c:f>
              <c:numCache>
                <c:formatCode>0.0</c:formatCode>
                <c:ptCount val="2"/>
                <c:pt idx="0">
                  <c:v>11.799410029498524</c:v>
                </c:pt>
                <c:pt idx="1">
                  <c:v>9.9431818181818183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FE33-4847-9FCA-10EC0D0DB007}"/>
            </c:ext>
          </c:extLst>
        </c:ser>
        <c:ser>
          <c:idx val="2"/>
          <c:order val="2"/>
          <c:tx>
            <c:strRef>
              <c:f>List1!$E$1</c:f>
              <c:strCache>
                <c:ptCount val="1"/>
                <c:pt idx="0">
                  <c:v>Asi 1x za týden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c:spPr>
          <c:invertIfNegative val="0"/>
          <c:dLbls>
            <c:dLbl>
              <c:idx val="2"/>
              <c:numFmt formatCode="#,##0" sourceLinked="0"/>
              <c:spPr>
                <a:noFill/>
                <a:ln w="19050">
                  <a:noFill/>
                </a:ln>
                <a:effectLst/>
              </c:spPr>
              <c:txPr>
                <a:bodyPr/>
                <a:lstStyle/>
                <a:p>
                  <a:pPr>
                    <a:defRPr sz="1400">
                      <a:solidFill>
                        <a:schemeClr val="bg1"/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List1!$A$2:$B$3</c:f>
              <c:multiLvlStrCache>
                <c:ptCount val="2"/>
                <c:lvl>
                  <c:pt idx="0">
                    <c:v>2019</c:v>
                  </c:pt>
                  <c:pt idx="1">
                    <c:v>2018</c:v>
                  </c:pt>
                </c:lvl>
                <c:lvl>
                  <c:pt idx="0">
                    <c:v>Frekvence nákupu biopotravin</c:v>
                  </c:pt>
                </c:lvl>
              </c:multiLvlStrCache>
            </c:multiLvlStrRef>
          </c:cat>
          <c:val>
            <c:numRef>
              <c:f>List1!$E$2:$E$3</c:f>
              <c:numCache>
                <c:formatCode>0.0</c:formatCode>
                <c:ptCount val="2"/>
                <c:pt idx="0">
                  <c:v>24.188790560471976</c:v>
                </c:pt>
                <c:pt idx="1">
                  <c:v>21.022727272727273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FE33-4847-9FCA-10EC0D0DB007}"/>
            </c:ext>
          </c:extLst>
        </c:ser>
        <c:ser>
          <c:idx val="3"/>
          <c:order val="3"/>
          <c:tx>
            <c:strRef>
              <c:f>List1!$F$1</c:f>
              <c:strCache>
                <c:ptCount val="1"/>
                <c:pt idx="0">
                  <c:v>Několikrát za měsíc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dLbls>
            <c:dLbl>
              <c:idx val="2"/>
              <c:numFmt formatCode="#,##0" sourceLinked="0"/>
              <c:spPr>
                <a:ln w="19050">
                  <a:noFill/>
                </a:ln>
              </c:spPr>
              <c:txPr>
                <a:bodyPr/>
                <a:lstStyle/>
                <a:p>
                  <a:pPr>
                    <a:defRPr sz="1400">
                      <a:solidFill>
                        <a:schemeClr val="tx1"/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" sourceLinked="0"/>
            <c:spPr>
              <a:ln>
                <a:noFill/>
              </a:ln>
            </c:spPr>
            <c:txPr>
              <a:bodyPr/>
              <a:lstStyle/>
              <a:p>
                <a:pPr>
                  <a:defRPr sz="1400"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List1!$A$2:$B$3</c:f>
              <c:multiLvlStrCache>
                <c:ptCount val="2"/>
                <c:lvl>
                  <c:pt idx="0">
                    <c:v>2019</c:v>
                  </c:pt>
                  <c:pt idx="1">
                    <c:v>2018</c:v>
                  </c:pt>
                </c:lvl>
                <c:lvl>
                  <c:pt idx="0">
                    <c:v>Frekvence nákupu biopotravin</c:v>
                  </c:pt>
                </c:lvl>
              </c:multiLvlStrCache>
            </c:multiLvlStrRef>
          </c:cat>
          <c:val>
            <c:numRef>
              <c:f>List1!$F$2:$F$3</c:f>
              <c:numCache>
                <c:formatCode>0.0</c:formatCode>
                <c:ptCount val="2"/>
                <c:pt idx="0">
                  <c:v>32.743362831858406</c:v>
                </c:pt>
                <c:pt idx="1">
                  <c:v>31.25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FE33-4847-9FCA-10EC0D0DB007}"/>
            </c:ext>
          </c:extLst>
        </c:ser>
        <c:ser>
          <c:idx val="4"/>
          <c:order val="4"/>
          <c:tx>
            <c:strRef>
              <c:f>List1!$G$1</c:f>
              <c:strCache>
                <c:ptCount val="1"/>
                <c:pt idx="0">
                  <c:v>Asi 1x za měsíc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</c:spPr>
          <c:invertIfNegative val="0"/>
          <c:dLbls>
            <c:dLbl>
              <c:idx val="2"/>
              <c:numFmt formatCode="#,##0" sourceLinked="0"/>
              <c:spPr>
                <a:ln w="19050">
                  <a:solidFill>
                    <a:schemeClr val="tx2"/>
                  </a:solidFill>
                </a:ln>
              </c:spPr>
              <c:txPr>
                <a:bodyPr/>
                <a:lstStyle/>
                <a:p>
                  <a:pPr>
                    <a:defRPr sz="1400">
                      <a:solidFill>
                        <a:schemeClr val="tx1"/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List1!$A$2:$B$3</c:f>
              <c:multiLvlStrCache>
                <c:ptCount val="2"/>
                <c:lvl>
                  <c:pt idx="0">
                    <c:v>2019</c:v>
                  </c:pt>
                  <c:pt idx="1">
                    <c:v>2018</c:v>
                  </c:pt>
                </c:lvl>
                <c:lvl>
                  <c:pt idx="0">
                    <c:v>Frekvence nákupu biopotravin</c:v>
                  </c:pt>
                </c:lvl>
              </c:multiLvlStrCache>
            </c:multiLvlStrRef>
          </c:cat>
          <c:val>
            <c:numRef>
              <c:f>List1!$G$2:$G$3</c:f>
              <c:numCache>
                <c:formatCode>0.0</c:formatCode>
                <c:ptCount val="2"/>
                <c:pt idx="0">
                  <c:v>18.289085545722713</c:v>
                </c:pt>
                <c:pt idx="1">
                  <c:v>19.318181818181817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FE33-4847-9FCA-10EC0D0DB007}"/>
            </c:ext>
          </c:extLst>
        </c:ser>
        <c:ser>
          <c:idx val="5"/>
          <c:order val="5"/>
          <c:tx>
            <c:strRef>
              <c:f>List1!$H$1</c:f>
              <c:strCache>
                <c:ptCount val="1"/>
                <c:pt idx="0">
                  <c:v>Méně často</c:v>
                </c:pt>
              </c:strCache>
            </c:strRef>
          </c:tx>
          <c:spPr>
            <a:solidFill>
              <a:schemeClr val="bg2">
                <a:lumMod val="40000"/>
                <a:lumOff val="60000"/>
              </a:schemeClr>
            </a:solidFill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List1!$A$2:$B$3</c:f>
              <c:multiLvlStrCache>
                <c:ptCount val="2"/>
                <c:lvl>
                  <c:pt idx="0">
                    <c:v>2019</c:v>
                  </c:pt>
                  <c:pt idx="1">
                    <c:v>2018</c:v>
                  </c:pt>
                </c:lvl>
                <c:lvl>
                  <c:pt idx="0">
                    <c:v>Frekvence nákupu biopotravin</c:v>
                  </c:pt>
                </c:lvl>
              </c:multiLvlStrCache>
            </c:multiLvlStrRef>
          </c:cat>
          <c:val>
            <c:numRef>
              <c:f>List1!$H$2:$H$3</c:f>
              <c:numCache>
                <c:formatCode>0.0</c:formatCode>
                <c:ptCount val="2"/>
                <c:pt idx="0">
                  <c:v>10.029498525073747</c:v>
                </c:pt>
                <c:pt idx="1">
                  <c:v>13.920454545454545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FE33-4847-9FCA-10EC0D0DB007}"/>
            </c:ext>
          </c:extLst>
        </c:ser>
        <c:ser>
          <c:idx val="6"/>
          <c:order val="6"/>
          <c:tx>
            <c:strRef>
              <c:f>List1!$I$1</c:f>
              <c:strCache>
                <c:ptCount val="1"/>
                <c:pt idx="0">
                  <c:v>Nevím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List1!$A$2:$B$3</c:f>
              <c:multiLvlStrCache>
                <c:ptCount val="2"/>
                <c:lvl>
                  <c:pt idx="0">
                    <c:v>2019</c:v>
                  </c:pt>
                  <c:pt idx="1">
                    <c:v>2018</c:v>
                  </c:pt>
                </c:lvl>
                <c:lvl>
                  <c:pt idx="0">
                    <c:v>Frekvence nákupu biopotravin</c:v>
                  </c:pt>
                </c:lvl>
              </c:multiLvlStrCache>
            </c:multiLvlStrRef>
          </c:cat>
          <c:val>
            <c:numRef>
              <c:f>List1!$I$2:$I$3</c:f>
              <c:numCache>
                <c:formatCode>0.0</c:formatCode>
                <c:ptCount val="2"/>
                <c:pt idx="0">
                  <c:v>1.4749262536873156</c:v>
                </c:pt>
                <c:pt idx="1">
                  <c:v>2.8409090909090908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FE33-4847-9FCA-10EC0D0DB0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220505744"/>
        <c:axId val="221256864"/>
      </c:barChart>
      <c:catAx>
        <c:axId val="22050574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400" b="0">
                <a:solidFill>
                  <a:schemeClr val="tx1"/>
                </a:solidFill>
              </a:defRPr>
            </a:pPr>
            <a:endParaRPr lang="cs-CZ"/>
          </a:p>
        </c:txPr>
        <c:crossAx val="221256864"/>
        <c:crosses val="autoZero"/>
        <c:auto val="1"/>
        <c:lblAlgn val="ctr"/>
        <c:lblOffset val="100"/>
        <c:tickLblSkip val="1"/>
        <c:noMultiLvlLbl val="0"/>
      </c:catAx>
      <c:valAx>
        <c:axId val="221256864"/>
        <c:scaling>
          <c:orientation val="minMax"/>
          <c:max val="100"/>
          <c:min val="0"/>
        </c:scaling>
        <c:delete val="0"/>
        <c:axPos val="b"/>
        <c:numFmt formatCode="0.0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00">
                <a:solidFill>
                  <a:schemeClr val="bg1"/>
                </a:solidFill>
              </a:defRPr>
            </a:pPr>
            <a:endParaRPr lang="cs-CZ"/>
          </a:p>
        </c:txPr>
        <c:crossAx val="220505744"/>
        <c:crosses val="max"/>
        <c:crossBetween val="between"/>
        <c:majorUnit val="20"/>
      </c:valAx>
    </c:plotArea>
    <c:legend>
      <c:legendPos val="l"/>
      <c:layout>
        <c:manualLayout>
          <c:xMode val="edge"/>
          <c:yMode val="edge"/>
          <c:x val="0.12995482295657626"/>
          <c:y val="6.3800243948019378E-2"/>
          <c:w val="0.62645674579640975"/>
          <c:h val="0.1327975452479368"/>
        </c:manualLayout>
      </c:layout>
      <c:overlay val="1"/>
      <c:txPr>
        <a:bodyPr/>
        <a:lstStyle/>
        <a:p>
          <a:pPr>
            <a:defRPr sz="1200"/>
          </a:pPr>
          <a:endParaRPr lang="cs-CZ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cs-CZ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8055172227182945"/>
          <c:y val="0.2369180519101779"/>
          <c:w val="0.45426319777038188"/>
          <c:h val="0.64889652429809908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První uvedená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invertIfNegative val="0"/>
          <c:dLbls>
            <c:numFmt formatCode="0;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List1!$A$2:$A$13</c:f>
              <c:strCache>
                <c:ptCount val="12"/>
                <c:pt idx="0">
                  <c:v>Ovoce</c:v>
                </c:pt>
                <c:pt idx="1">
                  <c:v>Zelenina</c:v>
                </c:pt>
                <c:pt idx="2">
                  <c:v>Mléčné výrobky</c:v>
                </c:pt>
                <c:pt idx="3">
                  <c:v>Maso, uzeniny</c:v>
                </c:pt>
                <c:pt idx="4">
                  <c:v>Mouka, obiloviny</c:v>
                </c:pt>
                <c:pt idx="5">
                  <c:v>Pečivo</c:v>
                </c:pt>
                <c:pt idx="6">
                  <c:v>Těstoviny</c:v>
                </c:pt>
                <c:pt idx="7">
                  <c:v>Pochutiny (koření, sladkosti)</c:v>
                </c:pt>
                <c:pt idx="8">
                  <c:v>Dětská výživa</c:v>
                </c:pt>
                <c:pt idx="9">
                  <c:v>Luštěniny</c:v>
                </c:pt>
                <c:pt idx="10">
                  <c:v>Nápoje</c:v>
                </c:pt>
                <c:pt idx="11">
                  <c:v>Jiné</c:v>
                </c:pt>
              </c:strCache>
            </c:strRef>
          </c:cat>
          <c:val>
            <c:numRef>
              <c:f>List1!$B$2:$B$13</c:f>
              <c:numCache>
                <c:formatCode>0.0</c:formatCode>
                <c:ptCount val="12"/>
                <c:pt idx="0">
                  <c:v>18.289085545722713</c:v>
                </c:pt>
                <c:pt idx="1">
                  <c:v>25.073746312684364</c:v>
                </c:pt>
                <c:pt idx="2">
                  <c:v>22.713864306784661</c:v>
                </c:pt>
                <c:pt idx="3">
                  <c:v>8.2595870206489668</c:v>
                </c:pt>
                <c:pt idx="4">
                  <c:v>5.0147492625368733</c:v>
                </c:pt>
                <c:pt idx="5">
                  <c:v>5.0147492625368733</c:v>
                </c:pt>
                <c:pt idx="6">
                  <c:v>0.88495575221238942</c:v>
                </c:pt>
                <c:pt idx="7">
                  <c:v>3.2448377581120944</c:v>
                </c:pt>
                <c:pt idx="8">
                  <c:v>5.8997050147492622</c:v>
                </c:pt>
                <c:pt idx="9">
                  <c:v>2.0648967551622417</c:v>
                </c:pt>
                <c:pt idx="10">
                  <c:v>0.88495575221238942</c:v>
                </c:pt>
                <c:pt idx="11">
                  <c:v>2.6548672566371683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581-457A-BEDD-0D29F99E5765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Další uvedené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List1!$A$2:$A$13</c:f>
              <c:strCache>
                <c:ptCount val="12"/>
                <c:pt idx="0">
                  <c:v>Ovoce</c:v>
                </c:pt>
                <c:pt idx="1">
                  <c:v>Zelenina</c:v>
                </c:pt>
                <c:pt idx="2">
                  <c:v>Mléčné výrobky</c:v>
                </c:pt>
                <c:pt idx="3">
                  <c:v>Maso, uzeniny</c:v>
                </c:pt>
                <c:pt idx="4">
                  <c:v>Mouka, obiloviny</c:v>
                </c:pt>
                <c:pt idx="5">
                  <c:v>Pečivo</c:v>
                </c:pt>
                <c:pt idx="6">
                  <c:v>Těstoviny</c:v>
                </c:pt>
                <c:pt idx="7">
                  <c:v>Pochutiny (koření, sladkosti)</c:v>
                </c:pt>
                <c:pt idx="8">
                  <c:v>Dětská výživa</c:v>
                </c:pt>
                <c:pt idx="9">
                  <c:v>Luštěniny</c:v>
                </c:pt>
                <c:pt idx="10">
                  <c:v>Nápoje</c:v>
                </c:pt>
                <c:pt idx="11">
                  <c:v>Jiné</c:v>
                </c:pt>
              </c:strCache>
            </c:strRef>
          </c:cat>
          <c:val>
            <c:numRef>
              <c:f>List1!$C$2:$C$13</c:f>
              <c:numCache>
                <c:formatCode>0.0</c:formatCode>
                <c:ptCount val="12"/>
                <c:pt idx="0">
                  <c:v>49.852507374631266</c:v>
                </c:pt>
                <c:pt idx="1">
                  <c:v>42.772861356932154</c:v>
                </c:pt>
                <c:pt idx="2">
                  <c:v>36.578171091445427</c:v>
                </c:pt>
                <c:pt idx="3">
                  <c:v>30.088495575221241</c:v>
                </c:pt>
                <c:pt idx="4">
                  <c:v>19.764011799410032</c:v>
                </c:pt>
                <c:pt idx="5">
                  <c:v>18.87905604719764</c:v>
                </c:pt>
                <c:pt idx="6">
                  <c:v>16.814159292035399</c:v>
                </c:pt>
                <c:pt idx="7">
                  <c:v>13.864306784660767</c:v>
                </c:pt>
                <c:pt idx="8">
                  <c:v>10.914454277286136</c:v>
                </c:pt>
                <c:pt idx="9">
                  <c:v>14.159292035398231</c:v>
                </c:pt>
                <c:pt idx="10">
                  <c:v>12.684365781710916</c:v>
                </c:pt>
                <c:pt idx="11">
                  <c:v>4.71976401179941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272-404E-8E62-E06A7400B847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Součet</c:v>
                </c:pt>
              </c:strCache>
            </c:strRef>
          </c:tx>
          <c:spPr>
            <a:noFill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solidFill>
                      <a:schemeClr val="accent2"/>
                    </a:solidFill>
                  </a:defRPr>
                </a:pPr>
                <a:endParaRPr lang="cs-CZ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List1!$A$2:$A$13</c:f>
              <c:strCache>
                <c:ptCount val="12"/>
                <c:pt idx="0">
                  <c:v>Ovoce</c:v>
                </c:pt>
                <c:pt idx="1">
                  <c:v>Zelenina</c:v>
                </c:pt>
                <c:pt idx="2">
                  <c:v>Mléčné výrobky</c:v>
                </c:pt>
                <c:pt idx="3">
                  <c:v>Maso, uzeniny</c:v>
                </c:pt>
                <c:pt idx="4">
                  <c:v>Mouka, obiloviny</c:v>
                </c:pt>
                <c:pt idx="5">
                  <c:v>Pečivo</c:v>
                </c:pt>
                <c:pt idx="6">
                  <c:v>Těstoviny</c:v>
                </c:pt>
                <c:pt idx="7">
                  <c:v>Pochutiny (koření, sladkosti)</c:v>
                </c:pt>
                <c:pt idx="8">
                  <c:v>Dětská výživa</c:v>
                </c:pt>
                <c:pt idx="9">
                  <c:v>Luštěniny</c:v>
                </c:pt>
                <c:pt idx="10">
                  <c:v>Nápoje</c:v>
                </c:pt>
                <c:pt idx="11">
                  <c:v>Jiné</c:v>
                </c:pt>
              </c:strCache>
            </c:strRef>
          </c:cat>
          <c:val>
            <c:numRef>
              <c:f>List1!$D$2:$D$13</c:f>
              <c:numCache>
                <c:formatCode>0.0</c:formatCode>
                <c:ptCount val="12"/>
                <c:pt idx="0">
                  <c:v>68.141592920353986</c:v>
                </c:pt>
                <c:pt idx="1">
                  <c:v>67.846607669616517</c:v>
                </c:pt>
                <c:pt idx="2">
                  <c:v>59.292035398230084</c:v>
                </c:pt>
                <c:pt idx="3">
                  <c:v>38.34808259587021</c:v>
                </c:pt>
                <c:pt idx="4">
                  <c:v>24.778761061946906</c:v>
                </c:pt>
                <c:pt idx="5">
                  <c:v>23.893805309734514</c:v>
                </c:pt>
                <c:pt idx="6">
                  <c:v>17.699115044247787</c:v>
                </c:pt>
                <c:pt idx="7">
                  <c:v>17.10914454277286</c:v>
                </c:pt>
                <c:pt idx="8">
                  <c:v>16.814159292035399</c:v>
                </c:pt>
                <c:pt idx="9">
                  <c:v>16.224188790560472</c:v>
                </c:pt>
                <c:pt idx="10">
                  <c:v>13.569321533923306</c:v>
                </c:pt>
                <c:pt idx="11">
                  <c:v>7.3746312684365787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272-404E-8E62-E06A7400B8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221257648"/>
        <c:axId val="221258040"/>
      </c:barChart>
      <c:catAx>
        <c:axId val="22125764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200"/>
            </a:pPr>
            <a:endParaRPr lang="cs-CZ"/>
          </a:p>
        </c:txPr>
        <c:crossAx val="221258040"/>
        <c:crosses val="autoZero"/>
        <c:auto val="1"/>
        <c:lblAlgn val="ctr"/>
        <c:lblOffset val="100"/>
        <c:tickLblSkip val="1"/>
        <c:noMultiLvlLbl val="0"/>
      </c:catAx>
      <c:valAx>
        <c:axId val="221258040"/>
        <c:scaling>
          <c:orientation val="minMax"/>
          <c:max val="80"/>
          <c:min val="0"/>
        </c:scaling>
        <c:delete val="0"/>
        <c:axPos val="b"/>
        <c:numFmt formatCode="0.0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00">
                <a:solidFill>
                  <a:schemeClr val="bg1"/>
                </a:solidFill>
              </a:defRPr>
            </a:pPr>
            <a:endParaRPr lang="cs-CZ"/>
          </a:p>
        </c:txPr>
        <c:crossAx val="221257648"/>
        <c:crosses val="max"/>
        <c:crossBetween val="between"/>
        <c:majorUnit val="1"/>
      </c:valAx>
    </c:plotArea>
    <c:legend>
      <c:legendPos val="t"/>
      <c:legendEntry>
        <c:idx val="0"/>
        <c:txPr>
          <a:bodyPr/>
          <a:lstStyle/>
          <a:p>
            <a:pPr>
              <a:defRPr sz="1200"/>
            </a:pPr>
            <a:endParaRPr lang="cs-CZ"/>
          </a:p>
        </c:txPr>
      </c:legendEntry>
      <c:legendEntry>
        <c:idx val="2"/>
        <c:txPr>
          <a:bodyPr/>
          <a:lstStyle/>
          <a:p>
            <a:pPr>
              <a:defRPr sz="1200">
                <a:solidFill>
                  <a:schemeClr val="accent2"/>
                </a:solidFill>
              </a:defRPr>
            </a:pPr>
            <a:endParaRPr lang="cs-CZ"/>
          </a:p>
        </c:txPr>
      </c:legendEntry>
      <c:layout>
        <c:manualLayout>
          <c:xMode val="edge"/>
          <c:yMode val="edge"/>
          <c:x val="0.46536596585220663"/>
          <c:y val="0.14398112357167475"/>
          <c:w val="0.53238101036339525"/>
          <c:h val="6.5814894350327419E-2"/>
        </c:manualLayout>
      </c:layout>
      <c:overlay val="0"/>
      <c:txPr>
        <a:bodyPr/>
        <a:lstStyle/>
        <a:p>
          <a:pPr>
            <a:defRPr sz="1200"/>
          </a:pPr>
          <a:endParaRPr lang="cs-CZ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cs-CZ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8734677546126722"/>
          <c:y val="0.16648110647991463"/>
          <c:w val="0.59450284793709085"/>
          <c:h val="0.68115707701665995"/>
        </c:manualLayout>
      </c:layout>
      <c:barChart>
        <c:barDir val="bar"/>
        <c:grouping val="stacked"/>
        <c:varyColors val="0"/>
        <c:ser>
          <c:idx val="1"/>
          <c:order val="0"/>
          <c:tx>
            <c:strRef>
              <c:f>List1!$B$1</c:f>
              <c:strCache>
                <c:ptCount val="1"/>
                <c:pt idx="0">
                  <c:v>Nejčastěji kupované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dLbl>
              <c:idx val="8"/>
              <c:layout>
                <c:manualLayout>
                  <c:x val="-7.0959648510963329E-4"/>
                  <c:y val="-2.595512679669097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ABA5-4D6B-B7D9-BF7F2E89C86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-2.0382663402015774E-3"/>
                  <c:y val="2.0438717061730035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ABA5-4D6B-B7D9-BF7F2E89C86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-1.7835298054837806E-3"/>
                  <c:y val="-2.595512679669097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ABA5-4D6B-B7D9-BF7F2E89C86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bg1"/>
                    </a:solidFill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List1!$A$2:$A$13</c:f>
              <c:strCache>
                <c:ptCount val="12"/>
                <c:pt idx="0">
                  <c:v>Mléčné výrobky</c:v>
                </c:pt>
                <c:pt idx="1">
                  <c:v>Zelenina</c:v>
                </c:pt>
                <c:pt idx="2">
                  <c:v>Ovoce</c:v>
                </c:pt>
                <c:pt idx="3">
                  <c:v>Maso, uzeniny</c:v>
                </c:pt>
                <c:pt idx="4">
                  <c:v>Mouka, obiloviny</c:v>
                </c:pt>
                <c:pt idx="5">
                  <c:v>Dětská výživa</c:v>
                </c:pt>
                <c:pt idx="6">
                  <c:v>Pochutiny (koření, sladkosti)</c:v>
                </c:pt>
                <c:pt idx="7">
                  <c:v>Luštěniny</c:v>
                </c:pt>
                <c:pt idx="8">
                  <c:v>Nápoje</c:v>
                </c:pt>
                <c:pt idx="9">
                  <c:v>Těstoviny</c:v>
                </c:pt>
                <c:pt idx="10">
                  <c:v>Pečivo</c:v>
                </c:pt>
                <c:pt idx="11">
                  <c:v>Jiné</c:v>
                </c:pt>
              </c:strCache>
            </c:strRef>
          </c:cat>
          <c:val>
            <c:numRef>
              <c:f>List1!$B$2:$B$13</c:f>
              <c:numCache>
                <c:formatCode>0.0</c:formatCode>
                <c:ptCount val="12"/>
                <c:pt idx="0">
                  <c:v>25.568181818181817</c:v>
                </c:pt>
                <c:pt idx="1">
                  <c:v>19.602272727272727</c:v>
                </c:pt>
                <c:pt idx="2">
                  <c:v>12.215909090909092</c:v>
                </c:pt>
                <c:pt idx="3">
                  <c:v>10.511363636363637</c:v>
                </c:pt>
                <c:pt idx="4">
                  <c:v>6.5340909090909092</c:v>
                </c:pt>
                <c:pt idx="5">
                  <c:v>5.6818181818181817</c:v>
                </c:pt>
                <c:pt idx="6">
                  <c:v>5.1136363636363642</c:v>
                </c:pt>
                <c:pt idx="7">
                  <c:v>3.6931818181818183</c:v>
                </c:pt>
                <c:pt idx="8">
                  <c:v>2.5568181818181821</c:v>
                </c:pt>
                <c:pt idx="9">
                  <c:v>2.2727272727272729</c:v>
                </c:pt>
                <c:pt idx="10">
                  <c:v>1.9886363636363635</c:v>
                </c:pt>
                <c:pt idx="11">
                  <c:v>4.2613636363636358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ABA5-4D6B-B7D9-BF7F2E89C868}"/>
            </c:ext>
          </c:extLst>
        </c:ser>
        <c:ser>
          <c:idx val="0"/>
          <c:order val="1"/>
          <c:tx>
            <c:strRef>
              <c:f>List1!$C$1</c:f>
              <c:strCache>
                <c:ptCount val="1"/>
                <c:pt idx="0">
                  <c:v>Další uvedené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c:spPr>
          <c:invertIfNegative val="0"/>
          <c:dPt>
            <c:idx val="1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ABA5-4D6B-B7D9-BF7F2E89C868}"/>
              </c:ext>
            </c:extLst>
          </c:dPt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List1!$A$2:$A$13</c:f>
              <c:strCache>
                <c:ptCount val="12"/>
                <c:pt idx="0">
                  <c:v>Mléčné výrobky</c:v>
                </c:pt>
                <c:pt idx="1">
                  <c:v>Zelenina</c:v>
                </c:pt>
                <c:pt idx="2">
                  <c:v>Ovoce</c:v>
                </c:pt>
                <c:pt idx="3">
                  <c:v>Maso, uzeniny</c:v>
                </c:pt>
                <c:pt idx="4">
                  <c:v>Mouka, obiloviny</c:v>
                </c:pt>
                <c:pt idx="5">
                  <c:v>Dětská výživa</c:v>
                </c:pt>
                <c:pt idx="6">
                  <c:v>Pochutiny (koření, sladkosti)</c:v>
                </c:pt>
                <c:pt idx="7">
                  <c:v>Luštěniny</c:v>
                </c:pt>
                <c:pt idx="8">
                  <c:v>Nápoje</c:v>
                </c:pt>
                <c:pt idx="9">
                  <c:v>Těstoviny</c:v>
                </c:pt>
                <c:pt idx="10">
                  <c:v>Pečivo</c:v>
                </c:pt>
                <c:pt idx="11">
                  <c:v>Jiné</c:v>
                </c:pt>
              </c:strCache>
            </c:strRef>
          </c:cat>
          <c:val>
            <c:numRef>
              <c:f>List1!$C$2:$C$13</c:f>
              <c:numCache>
                <c:formatCode>0.0</c:formatCode>
                <c:ptCount val="12"/>
                <c:pt idx="0">
                  <c:v>33.522727272727273</c:v>
                </c:pt>
                <c:pt idx="1">
                  <c:v>39.772727272727273</c:v>
                </c:pt>
                <c:pt idx="2">
                  <c:v>37.215909090909086</c:v>
                </c:pt>
                <c:pt idx="3">
                  <c:v>22.15909090909091</c:v>
                </c:pt>
                <c:pt idx="4">
                  <c:v>21.59090909090909</c:v>
                </c:pt>
                <c:pt idx="5">
                  <c:v>13.352272727272727</c:v>
                </c:pt>
                <c:pt idx="6">
                  <c:v>15.056818181818182</c:v>
                </c:pt>
                <c:pt idx="7">
                  <c:v>17.045454545454543</c:v>
                </c:pt>
                <c:pt idx="8">
                  <c:v>13.920454545454545</c:v>
                </c:pt>
                <c:pt idx="9">
                  <c:v>14.488636363636365</c:v>
                </c:pt>
                <c:pt idx="10">
                  <c:v>14.772727272727273</c:v>
                </c:pt>
                <c:pt idx="11">
                  <c:v>5.1136363636363642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ABA5-4D6B-B7D9-BF7F2E89C868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Suma</c:v>
                </c:pt>
              </c:strCache>
            </c:strRef>
          </c:tx>
          <c:spPr>
            <a:noFill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solidFill>
                      <a:schemeClr val="accent2"/>
                    </a:solidFill>
                  </a:defRPr>
                </a:pPr>
                <a:endParaRPr lang="cs-CZ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List1!$A$2:$A$13</c:f>
              <c:strCache>
                <c:ptCount val="12"/>
                <c:pt idx="0">
                  <c:v>Mléčné výrobky</c:v>
                </c:pt>
                <c:pt idx="1">
                  <c:v>Zelenina</c:v>
                </c:pt>
                <c:pt idx="2">
                  <c:v>Ovoce</c:v>
                </c:pt>
                <c:pt idx="3">
                  <c:v>Maso, uzeniny</c:v>
                </c:pt>
                <c:pt idx="4">
                  <c:v>Mouka, obiloviny</c:v>
                </c:pt>
                <c:pt idx="5">
                  <c:v>Dětská výživa</c:v>
                </c:pt>
                <c:pt idx="6">
                  <c:v>Pochutiny (koření, sladkosti)</c:v>
                </c:pt>
                <c:pt idx="7">
                  <c:v>Luštěniny</c:v>
                </c:pt>
                <c:pt idx="8">
                  <c:v>Nápoje</c:v>
                </c:pt>
                <c:pt idx="9">
                  <c:v>Těstoviny</c:v>
                </c:pt>
                <c:pt idx="10">
                  <c:v>Pečivo</c:v>
                </c:pt>
                <c:pt idx="11">
                  <c:v>Jiné</c:v>
                </c:pt>
              </c:strCache>
            </c:strRef>
          </c:cat>
          <c:val>
            <c:numRef>
              <c:f>List1!$D$2:$D$13</c:f>
              <c:numCache>
                <c:formatCode>0.0</c:formatCode>
                <c:ptCount val="12"/>
                <c:pt idx="0">
                  <c:v>59.090909090909093</c:v>
                </c:pt>
                <c:pt idx="1">
                  <c:v>59.375</c:v>
                </c:pt>
                <c:pt idx="2">
                  <c:v>49.43181818181818</c:v>
                </c:pt>
                <c:pt idx="3">
                  <c:v>32.670454545454547</c:v>
                </c:pt>
                <c:pt idx="4">
                  <c:v>28.125</c:v>
                </c:pt>
                <c:pt idx="5">
                  <c:v>19.034090909090907</c:v>
                </c:pt>
                <c:pt idx="6">
                  <c:v>20.170454545454547</c:v>
                </c:pt>
                <c:pt idx="7">
                  <c:v>20.73863636363636</c:v>
                </c:pt>
                <c:pt idx="8">
                  <c:v>16.477272727272727</c:v>
                </c:pt>
                <c:pt idx="9">
                  <c:v>16.761363636363637</c:v>
                </c:pt>
                <c:pt idx="10">
                  <c:v>16.761363636363637</c:v>
                </c:pt>
                <c:pt idx="11">
                  <c:v>9.375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ABA5-4D6B-B7D9-BF7F2E89C8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221258824"/>
        <c:axId val="221259216"/>
      </c:barChart>
      <c:catAx>
        <c:axId val="22125882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200"/>
            </a:pPr>
            <a:endParaRPr lang="cs-CZ"/>
          </a:p>
        </c:txPr>
        <c:crossAx val="221259216"/>
        <c:crosses val="autoZero"/>
        <c:auto val="1"/>
        <c:lblAlgn val="ctr"/>
        <c:lblOffset val="100"/>
        <c:noMultiLvlLbl val="0"/>
      </c:catAx>
      <c:valAx>
        <c:axId val="221259216"/>
        <c:scaling>
          <c:orientation val="minMax"/>
          <c:max val="80"/>
          <c:min val="0"/>
        </c:scaling>
        <c:delete val="0"/>
        <c:axPos val="b"/>
        <c:numFmt formatCode="0.0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00">
                <a:solidFill>
                  <a:schemeClr val="bg1"/>
                </a:solidFill>
              </a:defRPr>
            </a:pPr>
            <a:endParaRPr lang="cs-CZ"/>
          </a:p>
        </c:txPr>
        <c:crossAx val="221258824"/>
        <c:crosses val="max"/>
        <c:crossBetween val="between"/>
        <c:majorUnit val="20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cs-CZ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9603435220821614"/>
          <c:y val="1.0124318496527973E-2"/>
          <c:w val="0.57589397737838821"/>
          <c:h val="0.8728274410215271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</c:spPr>
          <c:invertIfNegative val="0"/>
          <c:dLbls>
            <c:numFmt formatCode="0;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List1!$A$1:$A$8</c:f>
              <c:strCache>
                <c:ptCount val="8"/>
                <c:pt idx="0">
                  <c:v>V obchodě s potravinami, super-/hypermarketu</c:v>
                </c:pt>
                <c:pt idx="1">
                  <c:v>Ve specializovaném obchodě zdravé výživy</c:v>
                </c:pt>
                <c:pt idx="2">
                  <c:v>Na trhu přímo od zemědělce, na farmářských trzích</c:v>
                </c:pt>
                <c:pt idx="3">
                  <c:v>Na farmě přímo od zemědělce</c:v>
                </c:pt>
                <c:pt idx="4">
                  <c:v>V drogerii</c:v>
                </c:pt>
                <c:pt idx="5">
                  <c:v>Biobedýnka se sezónním ovocem, zeleninou</c:v>
                </c:pt>
                <c:pt idx="6">
                  <c:v>Na internetu</c:v>
                </c:pt>
                <c:pt idx="7">
                  <c:v>V lékárně</c:v>
                </c:pt>
              </c:strCache>
            </c:strRef>
          </c:cat>
          <c:val>
            <c:numRef>
              <c:f>List1!$B$1:$B$8</c:f>
              <c:numCache>
                <c:formatCode>0.0</c:formatCode>
                <c:ptCount val="8"/>
                <c:pt idx="0">
                  <c:v>73.746312684365776</c:v>
                </c:pt>
                <c:pt idx="1">
                  <c:v>48.377581120943951</c:v>
                </c:pt>
                <c:pt idx="2">
                  <c:v>38.938053097345133</c:v>
                </c:pt>
                <c:pt idx="3">
                  <c:v>17.699115044247787</c:v>
                </c:pt>
                <c:pt idx="4">
                  <c:v>14.159292035398231</c:v>
                </c:pt>
                <c:pt idx="5">
                  <c:v>5.6047197640117989</c:v>
                </c:pt>
                <c:pt idx="6">
                  <c:v>5.6047197640117989</c:v>
                </c:pt>
                <c:pt idx="7">
                  <c:v>5.3097345132743365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581-457A-BEDD-0D29F99E57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221260000"/>
        <c:axId val="221260392"/>
      </c:barChart>
      <c:catAx>
        <c:axId val="22126000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200"/>
            </a:pPr>
            <a:endParaRPr lang="cs-CZ"/>
          </a:p>
        </c:txPr>
        <c:crossAx val="221260392"/>
        <c:crosses val="autoZero"/>
        <c:auto val="1"/>
        <c:lblAlgn val="ctr"/>
        <c:lblOffset val="100"/>
        <c:tickLblSkip val="1"/>
        <c:noMultiLvlLbl val="0"/>
      </c:catAx>
      <c:valAx>
        <c:axId val="221260392"/>
        <c:scaling>
          <c:orientation val="minMax"/>
          <c:max val="100"/>
          <c:min val="0"/>
        </c:scaling>
        <c:delete val="0"/>
        <c:axPos val="b"/>
        <c:numFmt formatCode="0.0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00">
                <a:solidFill>
                  <a:schemeClr val="bg1"/>
                </a:solidFill>
              </a:defRPr>
            </a:pPr>
            <a:endParaRPr lang="cs-CZ"/>
          </a:p>
        </c:txPr>
        <c:crossAx val="221260000"/>
        <c:crosses val="max"/>
        <c:crossBetween val="between"/>
        <c:maj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cs-CZ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0.90385</cdr:y>
    </cdr:from>
    <cdr:to>
      <cdr:x>0.99649</cdr:x>
      <cdr:y>0.99215</cdr:y>
    </cdr:to>
    <cdr:sp macro="" textlink="">
      <cdr:nvSpPr>
        <cdr:cNvPr id="6" name="Obdélník 5"/>
        <cdr:cNvSpPr/>
      </cdr:nvSpPr>
      <cdr:spPr>
        <a:xfrm xmlns:a="http://schemas.openxmlformats.org/drawingml/2006/main">
          <a:off x="-838199" y="4387816"/>
          <a:ext cx="6036638" cy="42865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cs-CZ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cs-CZ" sz="900" dirty="0">
              <a:solidFill>
                <a:schemeClr val="tx1">
                  <a:lumMod val="90000"/>
                  <a:lumOff val="10000"/>
                </a:schemeClr>
              </a:solidFill>
            </a:rPr>
            <a:t>Q1. Znáte nebo jste alespoň slyšel(a) o nějakých značkách, které upozorňují spotřebitele na biopotraviny a produkty ekolog. zemědělství?</a:t>
          </a:r>
          <a:endParaRPr lang="cs-CZ" sz="900" b="1" dirty="0">
            <a:solidFill>
              <a:schemeClr val="tx1">
                <a:lumMod val="90000"/>
                <a:lumOff val="10000"/>
              </a:schemeClr>
            </a:solidFill>
          </a:endParaRPr>
        </a:p>
        <a:p xmlns:a="http://schemas.openxmlformats.org/drawingml/2006/main">
          <a:pPr algn="r"/>
          <a:r>
            <a:rPr lang="cs-CZ" sz="900" dirty="0">
              <a:solidFill>
                <a:schemeClr val="tx1">
                  <a:lumMod val="90000"/>
                  <a:lumOff val="10000"/>
                </a:schemeClr>
              </a:solidFill>
            </a:rPr>
            <a:t>Všichni respondenti, 2019 n=1011, 2018 N=1013 </a:t>
          </a:r>
          <a:r>
            <a:rPr lang="en-US" sz="900" dirty="0">
              <a:solidFill>
                <a:schemeClr val="tx1">
                  <a:lumMod val="90000"/>
                  <a:lumOff val="10000"/>
                </a:schemeClr>
              </a:solidFill>
            </a:rPr>
            <a:t>[</a:t>
          </a:r>
          <a:r>
            <a:rPr lang="cs-CZ" sz="900" dirty="0">
              <a:solidFill>
                <a:schemeClr val="tx1">
                  <a:lumMod val="90000"/>
                  <a:lumOff val="10000"/>
                </a:schemeClr>
              </a:solidFill>
            </a:rPr>
            <a:t>údaje v %</a:t>
          </a:r>
          <a:r>
            <a:rPr lang="en-US" sz="900" dirty="0">
              <a:solidFill>
                <a:schemeClr val="tx1">
                  <a:lumMod val="90000"/>
                  <a:lumOff val="10000"/>
                </a:schemeClr>
              </a:solidFill>
            </a:rPr>
            <a:t>]</a:t>
          </a:r>
          <a:endParaRPr lang="cs-CZ" sz="900" dirty="0">
            <a:solidFill>
              <a:schemeClr val="tx1">
                <a:lumMod val="90000"/>
                <a:lumOff val="10000"/>
              </a:schemeClr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0.0055</cdr:x>
      <cdr:y>0.90656</cdr:y>
    </cdr:from>
    <cdr:to>
      <cdr:x>0.68319</cdr:x>
      <cdr:y>0.99337</cdr:y>
    </cdr:to>
    <cdr:sp macro="" textlink="">
      <cdr:nvSpPr>
        <cdr:cNvPr id="4" name="Obdélník 3"/>
        <cdr:cNvSpPr/>
      </cdr:nvSpPr>
      <cdr:spPr>
        <a:xfrm xmlns:a="http://schemas.openxmlformats.org/drawingml/2006/main">
          <a:off x="53576" y="4511452"/>
          <a:ext cx="6607285" cy="43202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s-ES" sz="900" dirty="0">
              <a:solidFill>
                <a:schemeClr val="tx1">
                  <a:lumMod val="90000"/>
                  <a:lumOff val="10000"/>
                </a:schemeClr>
              </a:solidFill>
            </a:rPr>
            <a:t>3. Nakupujete ve Vaší domácnosti biopotraviny?</a:t>
          </a:r>
          <a:r>
            <a:rPr lang="cs-CZ" sz="900" dirty="0">
              <a:solidFill>
                <a:schemeClr val="tx1">
                  <a:lumMod val="90000"/>
                  <a:lumOff val="10000"/>
                </a:schemeClr>
              </a:solidFill>
            </a:rPr>
            <a:t/>
          </a:r>
          <a:br>
            <a:rPr lang="cs-CZ" sz="900" dirty="0">
              <a:solidFill>
                <a:schemeClr val="tx1">
                  <a:lumMod val="90000"/>
                  <a:lumOff val="10000"/>
                </a:schemeClr>
              </a:solidFill>
            </a:rPr>
          </a:br>
          <a:r>
            <a:rPr lang="cs-CZ" sz="900" dirty="0">
              <a:solidFill>
                <a:schemeClr val="tx1">
                  <a:lumMod val="90000"/>
                  <a:lumOff val="10000"/>
                </a:schemeClr>
              </a:solidFill>
            </a:rPr>
            <a:t>Pouze ti, kteří vědí o prodeji biopotravin u nás, N=919 </a:t>
          </a:r>
          <a:r>
            <a:rPr lang="en-US" sz="900" dirty="0">
              <a:solidFill>
                <a:schemeClr val="tx1">
                  <a:lumMod val="90000"/>
                  <a:lumOff val="10000"/>
                </a:schemeClr>
              </a:solidFill>
            </a:rPr>
            <a:t>[</a:t>
          </a:r>
          <a:r>
            <a:rPr lang="cs-CZ" sz="900" dirty="0">
              <a:solidFill>
                <a:schemeClr val="tx1">
                  <a:lumMod val="90000"/>
                  <a:lumOff val="10000"/>
                </a:schemeClr>
              </a:solidFill>
            </a:rPr>
            <a:t>údaje v %</a:t>
          </a:r>
          <a:r>
            <a:rPr lang="en-US" sz="900" dirty="0">
              <a:solidFill>
                <a:schemeClr val="tx1">
                  <a:lumMod val="90000"/>
                  <a:lumOff val="10000"/>
                </a:schemeClr>
              </a:solidFill>
            </a:rPr>
            <a:t>]</a:t>
          </a:r>
          <a:endParaRPr lang="cs-CZ" sz="900" dirty="0">
            <a:solidFill>
              <a:schemeClr val="tx1">
                <a:lumMod val="90000"/>
                <a:lumOff val="10000"/>
              </a:schemeClr>
            </a:solidFill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0.0055</cdr:x>
      <cdr:y>0.87065</cdr:y>
    </cdr:from>
    <cdr:to>
      <cdr:x>0.73515</cdr:x>
      <cdr:y>0.99337</cdr:y>
    </cdr:to>
    <cdr:sp macro="" textlink="">
      <cdr:nvSpPr>
        <cdr:cNvPr id="4" name="Obdélník 3"/>
        <cdr:cNvSpPr/>
      </cdr:nvSpPr>
      <cdr:spPr>
        <a:xfrm xmlns:a="http://schemas.openxmlformats.org/drawingml/2006/main">
          <a:off x="55654" y="4332764"/>
          <a:ext cx="7383369" cy="61071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cs-CZ" sz="900" dirty="0">
              <a:solidFill>
                <a:schemeClr val="tx1">
                  <a:lumMod val="90000"/>
                  <a:lumOff val="10000"/>
                </a:schemeClr>
              </a:solidFill>
            </a:rPr>
            <a:t>4. A jak často nakupujete biopotraviny ve Vaší domácnosti?</a:t>
          </a:r>
          <a:br>
            <a:rPr lang="cs-CZ" sz="900" dirty="0">
              <a:solidFill>
                <a:schemeClr val="tx1">
                  <a:lumMod val="90000"/>
                  <a:lumOff val="10000"/>
                </a:schemeClr>
              </a:solidFill>
            </a:rPr>
          </a:br>
          <a:r>
            <a:rPr lang="pl-PL" sz="900" dirty="0">
              <a:solidFill>
                <a:schemeClr val="tx1">
                  <a:lumMod val="90000"/>
                  <a:lumOff val="10000"/>
                </a:schemeClr>
              </a:solidFill>
            </a:rPr>
            <a:t>5. Kolik asi tak utratíte za biopotraviny měsíčně?</a:t>
          </a:r>
          <a:r>
            <a:rPr lang="cs-CZ" sz="900" dirty="0">
              <a:solidFill>
                <a:schemeClr val="tx1">
                  <a:lumMod val="90000"/>
                  <a:lumOff val="10000"/>
                </a:schemeClr>
              </a:solidFill>
            </a:rPr>
            <a:t/>
          </a:r>
          <a:br>
            <a:rPr lang="cs-CZ" sz="900" dirty="0">
              <a:solidFill>
                <a:schemeClr val="tx1">
                  <a:lumMod val="90000"/>
                  <a:lumOff val="10000"/>
                </a:schemeClr>
              </a:solidFill>
            </a:rPr>
          </a:br>
          <a:r>
            <a:rPr lang="cs-CZ" sz="900" dirty="0">
              <a:solidFill>
                <a:schemeClr val="tx1">
                  <a:lumMod val="90000"/>
                  <a:lumOff val="10000"/>
                </a:schemeClr>
              </a:solidFill>
            </a:rPr>
            <a:t>Pouze ti, kteří nakupují biopotraviny, 2019 n=339, 2018 n=352</a:t>
          </a:r>
          <a:r>
            <a:rPr lang="en-US" sz="900" dirty="0">
              <a:solidFill>
                <a:schemeClr val="tx1">
                  <a:lumMod val="90000"/>
                  <a:lumOff val="10000"/>
                </a:schemeClr>
              </a:solidFill>
            </a:rPr>
            <a:t> [</a:t>
          </a:r>
          <a:r>
            <a:rPr lang="cs-CZ" sz="900" dirty="0">
              <a:solidFill>
                <a:schemeClr val="tx1">
                  <a:lumMod val="90000"/>
                  <a:lumOff val="10000"/>
                </a:schemeClr>
              </a:solidFill>
            </a:rPr>
            <a:t>údaje v %</a:t>
          </a:r>
          <a:r>
            <a:rPr lang="en-US" sz="900" dirty="0">
              <a:solidFill>
                <a:schemeClr val="tx1">
                  <a:lumMod val="90000"/>
                  <a:lumOff val="10000"/>
                </a:schemeClr>
              </a:solidFill>
            </a:rPr>
            <a:t>]</a:t>
          </a:r>
          <a:endParaRPr lang="cs-CZ" sz="900" dirty="0">
            <a:solidFill>
              <a:schemeClr val="tx1">
                <a:lumMod val="90000"/>
                <a:lumOff val="10000"/>
              </a:schemeClr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0.00042</cdr:x>
      <cdr:y>0.89554</cdr:y>
    </cdr:from>
    <cdr:to>
      <cdr:x>0.68299</cdr:x>
      <cdr:y>0.98384</cdr:y>
    </cdr:to>
    <cdr:sp macro="" textlink="">
      <cdr:nvSpPr>
        <cdr:cNvPr id="2" name="Obdélník 1"/>
        <cdr:cNvSpPr/>
      </cdr:nvSpPr>
      <cdr:spPr>
        <a:xfrm xmlns:a="http://schemas.openxmlformats.org/drawingml/2006/main">
          <a:off x="3104" y="4222352"/>
          <a:ext cx="5045146" cy="41632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cs-CZ" sz="900" dirty="0">
              <a:solidFill>
                <a:schemeClr val="tx1">
                  <a:lumMod val="90000"/>
                  <a:lumOff val="10000"/>
                </a:schemeClr>
              </a:solidFill>
            </a:rPr>
            <a:t>6a. Jaké biopotraviny kupujete nejčastěji?</a:t>
          </a:r>
          <a:br>
            <a:rPr lang="cs-CZ" sz="900" dirty="0">
              <a:solidFill>
                <a:schemeClr val="tx1">
                  <a:lumMod val="90000"/>
                  <a:lumOff val="10000"/>
                </a:schemeClr>
              </a:solidFill>
            </a:rPr>
          </a:br>
          <a:r>
            <a:rPr lang="pl-PL" sz="900" dirty="0">
              <a:solidFill>
                <a:schemeClr val="tx1">
                  <a:lumMod val="90000"/>
                  <a:lumOff val="10000"/>
                </a:schemeClr>
              </a:solidFill>
            </a:rPr>
            <a:t>6b. A jaké biopotraviny ještě kupujete?</a:t>
          </a:r>
          <a:br>
            <a:rPr lang="pl-PL" sz="900" dirty="0">
              <a:solidFill>
                <a:schemeClr val="tx1">
                  <a:lumMod val="90000"/>
                  <a:lumOff val="10000"/>
                </a:schemeClr>
              </a:solidFill>
            </a:rPr>
          </a:br>
          <a:r>
            <a:rPr lang="cs-CZ" sz="900" dirty="0">
              <a:solidFill>
                <a:schemeClr val="tx1">
                  <a:lumMod val="90000"/>
                  <a:lumOff val="10000"/>
                </a:schemeClr>
              </a:solidFill>
            </a:rPr>
            <a:t>Pouze ti, kteří nakupují biopotraviny, n=339</a:t>
          </a:r>
          <a:r>
            <a:rPr lang="en-US" sz="900" dirty="0">
              <a:solidFill>
                <a:schemeClr val="tx1">
                  <a:lumMod val="90000"/>
                  <a:lumOff val="10000"/>
                </a:schemeClr>
              </a:solidFill>
            </a:rPr>
            <a:t> [</a:t>
          </a:r>
          <a:r>
            <a:rPr lang="cs-CZ" sz="900" dirty="0">
              <a:solidFill>
                <a:schemeClr val="tx1">
                  <a:lumMod val="90000"/>
                  <a:lumOff val="10000"/>
                </a:schemeClr>
              </a:solidFill>
            </a:rPr>
            <a:t>údaje v %</a:t>
          </a:r>
          <a:r>
            <a:rPr lang="en-US" sz="900" dirty="0">
              <a:solidFill>
                <a:schemeClr val="tx1">
                  <a:lumMod val="90000"/>
                  <a:lumOff val="10000"/>
                </a:schemeClr>
              </a:solidFill>
            </a:rPr>
            <a:t>]</a:t>
          </a:r>
          <a:endParaRPr lang="cs-CZ" sz="900" dirty="0">
            <a:solidFill>
              <a:schemeClr val="tx1">
                <a:lumMod val="90000"/>
                <a:lumOff val="10000"/>
              </a:schemeClr>
            </a:solidFill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0.10211</cdr:x>
      <cdr:y>0.8598</cdr:y>
    </cdr:from>
    <cdr:to>
      <cdr:x>0.97376</cdr:x>
      <cdr:y>0.97001</cdr:y>
    </cdr:to>
    <cdr:sp macro="" textlink="">
      <cdr:nvSpPr>
        <cdr:cNvPr id="6" name="Obdélník 5"/>
        <cdr:cNvSpPr/>
      </cdr:nvSpPr>
      <cdr:spPr>
        <a:xfrm xmlns:a="http://schemas.openxmlformats.org/drawingml/2006/main">
          <a:off x="527075" y="3823453"/>
          <a:ext cx="4499442" cy="49009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cs-CZ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cs-CZ" sz="900" dirty="0">
              <a:solidFill>
                <a:schemeClr val="tx1">
                  <a:lumMod val="90000"/>
                  <a:lumOff val="10000"/>
                </a:schemeClr>
              </a:solidFill>
            </a:rPr>
            <a:t>6a. Jaké biopotraviny kupujete nejčastěji?</a:t>
          </a:r>
          <a:br>
            <a:rPr lang="cs-CZ" sz="900" dirty="0">
              <a:solidFill>
                <a:schemeClr val="tx1">
                  <a:lumMod val="90000"/>
                  <a:lumOff val="10000"/>
                </a:schemeClr>
              </a:solidFill>
            </a:rPr>
          </a:br>
          <a:r>
            <a:rPr lang="pl-PL" sz="900" dirty="0">
              <a:solidFill>
                <a:schemeClr val="tx1">
                  <a:lumMod val="90000"/>
                  <a:lumOff val="10000"/>
                </a:schemeClr>
              </a:solidFill>
            </a:rPr>
            <a:t>6b. A jaké biopotraviny ještě kupujete?</a:t>
          </a:r>
          <a:br>
            <a:rPr lang="pl-PL" sz="900" dirty="0">
              <a:solidFill>
                <a:schemeClr val="tx1">
                  <a:lumMod val="90000"/>
                  <a:lumOff val="10000"/>
                </a:schemeClr>
              </a:solidFill>
            </a:rPr>
          </a:br>
          <a:r>
            <a:rPr lang="cs-CZ" sz="900" dirty="0">
              <a:solidFill>
                <a:schemeClr val="tx1">
                  <a:lumMod val="90000"/>
                  <a:lumOff val="10000"/>
                </a:schemeClr>
              </a:solidFill>
            </a:rPr>
            <a:t>Pouze ti, kteří nakupují biopotraviny, n=352</a:t>
          </a:r>
          <a:r>
            <a:rPr lang="en-US" sz="900" dirty="0">
              <a:solidFill>
                <a:schemeClr val="tx1">
                  <a:lumMod val="90000"/>
                  <a:lumOff val="10000"/>
                </a:schemeClr>
              </a:solidFill>
            </a:rPr>
            <a:t> [</a:t>
          </a:r>
          <a:r>
            <a:rPr lang="cs-CZ" sz="900" dirty="0">
              <a:solidFill>
                <a:schemeClr val="tx1">
                  <a:lumMod val="90000"/>
                  <a:lumOff val="10000"/>
                </a:schemeClr>
              </a:solidFill>
            </a:rPr>
            <a:t>údaje v %</a:t>
          </a:r>
          <a:r>
            <a:rPr lang="en-US" sz="900" dirty="0">
              <a:solidFill>
                <a:schemeClr val="tx1">
                  <a:lumMod val="90000"/>
                  <a:lumOff val="10000"/>
                </a:schemeClr>
              </a:solidFill>
            </a:rPr>
            <a:t>]</a:t>
          </a:r>
          <a:endParaRPr lang="cs-CZ" sz="900" dirty="0">
            <a:solidFill>
              <a:schemeClr val="tx1">
                <a:lumMod val="90000"/>
                <a:lumOff val="10000"/>
              </a:schemeClr>
            </a:solidFill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0.00042</cdr:x>
      <cdr:y>0.9117</cdr:y>
    </cdr:from>
    <cdr:to>
      <cdr:x>1</cdr:x>
      <cdr:y>1</cdr:y>
    </cdr:to>
    <cdr:sp macro="" textlink="">
      <cdr:nvSpPr>
        <cdr:cNvPr id="2" name="Obdélník 1"/>
        <cdr:cNvSpPr/>
      </cdr:nvSpPr>
      <cdr:spPr>
        <a:xfrm xmlns:a="http://schemas.openxmlformats.org/drawingml/2006/main">
          <a:off x="50800" y="4511452"/>
          <a:ext cx="6369549" cy="43202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pl-PL" sz="900" dirty="0">
              <a:solidFill>
                <a:schemeClr val="tx1">
                  <a:lumMod val="90000"/>
                  <a:lumOff val="10000"/>
                </a:schemeClr>
              </a:solidFill>
            </a:rPr>
            <a:t>7. Kde obvykle biopotraviny kupujete?</a:t>
          </a:r>
          <a:br>
            <a:rPr lang="pl-PL" sz="900" dirty="0">
              <a:solidFill>
                <a:schemeClr val="tx1">
                  <a:lumMod val="90000"/>
                  <a:lumOff val="10000"/>
                </a:schemeClr>
              </a:solidFill>
            </a:rPr>
          </a:br>
          <a:r>
            <a:rPr lang="cs-CZ" sz="900" dirty="0">
              <a:solidFill>
                <a:schemeClr val="tx1">
                  <a:lumMod val="90000"/>
                  <a:lumOff val="10000"/>
                </a:schemeClr>
              </a:solidFill>
            </a:rPr>
            <a:t>Pouze ti, kteří nakupují biopotraviny, n=339</a:t>
          </a:r>
          <a:r>
            <a:rPr lang="en-US" sz="900" dirty="0">
              <a:solidFill>
                <a:schemeClr val="tx1">
                  <a:lumMod val="90000"/>
                  <a:lumOff val="10000"/>
                </a:schemeClr>
              </a:solidFill>
            </a:rPr>
            <a:t> [</a:t>
          </a:r>
          <a:r>
            <a:rPr lang="cs-CZ" sz="900" dirty="0">
              <a:solidFill>
                <a:schemeClr val="tx1">
                  <a:lumMod val="90000"/>
                  <a:lumOff val="10000"/>
                </a:schemeClr>
              </a:solidFill>
            </a:rPr>
            <a:t>údaje v %</a:t>
          </a:r>
          <a:r>
            <a:rPr lang="en-US" sz="900" dirty="0">
              <a:solidFill>
                <a:schemeClr val="tx1">
                  <a:lumMod val="90000"/>
                  <a:lumOff val="10000"/>
                </a:schemeClr>
              </a:solidFill>
            </a:rPr>
            <a:t>]</a:t>
          </a:r>
          <a:endParaRPr lang="cs-CZ" sz="900" dirty="0">
            <a:solidFill>
              <a:schemeClr val="tx1">
                <a:lumMod val="90000"/>
                <a:lumOff val="10000"/>
              </a:schemeClr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endParaRPr lang="cs-CZ">
              <a:latin typeface="Work Sans" panose="00000500000000000000" pitchFamily="2" charset="-18"/>
            </a:endParaRP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fld id="{8394A3BF-B644-41F3-8238-607877CAB855}" type="datetime1">
              <a:rPr lang="cs-CZ" smtClean="0">
                <a:latin typeface="Work Sans" panose="00000500000000000000" pitchFamily="2" charset="-18"/>
              </a:rPr>
              <a:t>7.8.2019</a:t>
            </a:fld>
            <a:endParaRPr lang="cs-CZ">
              <a:latin typeface="Work Sans" panose="00000500000000000000" pitchFamily="2" charset="-18"/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endParaRPr lang="cs-CZ">
              <a:latin typeface="Work Sans" panose="00000500000000000000" pitchFamily="2" charset="-18"/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6405563" y="8685213"/>
            <a:ext cx="45085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 algn="ctr"/>
            <a:fld id="{8087F5C0-C47B-4ADC-B674-E6137BD85A29}" type="slidenum">
              <a:rPr lang="cs-CZ" smtClean="0">
                <a:latin typeface="Work Sans" panose="00000500000000000000" pitchFamily="2" charset="-18"/>
              </a:rPr>
              <a:pPr algn="ctr"/>
              <a:t>‹#›</a:t>
            </a:fld>
            <a:endParaRPr lang="cs-CZ" dirty="0">
              <a:latin typeface="Work Sans" panose="00000500000000000000" pitchFamily="2" charset="-18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2812" y="8792463"/>
            <a:ext cx="242751" cy="242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153691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latin typeface="Work Sans" panose="00000500000000000000" pitchFamily="2" charset="-18"/>
              </a:defRPr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latin typeface="Work Sans" panose="00000500000000000000" pitchFamily="2" charset="-18"/>
              </a:defRPr>
            </a:lvl1pPr>
          </a:lstStyle>
          <a:p>
            <a:fld id="{141CE7D5-8ED1-43DE-9449-4BCE61212868}" type="datetime1">
              <a:rPr lang="cs-CZ" smtClean="0"/>
              <a:t>7.8.2019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381000" y="4343400"/>
            <a:ext cx="60960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latin typeface="Work Sans" panose="00000500000000000000" pitchFamily="2" charset="-18"/>
              </a:defRPr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6476999" y="8685213"/>
            <a:ext cx="379413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latin typeface="Work Sans" panose="00000500000000000000" pitchFamily="2" charset="-18"/>
              </a:defRPr>
            </a:lvl1pPr>
          </a:lstStyle>
          <a:p>
            <a:fld id="{D92F8A01-12EE-46DB-B110-E7D69DA3B29F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249" y="8792463"/>
            <a:ext cx="242751" cy="242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4905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Work Sans" panose="00000500000000000000" pitchFamily="2" charset="-18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Work Sans" panose="00000500000000000000" pitchFamily="2" charset="-18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Work Sans" panose="00000500000000000000" pitchFamily="2" charset="-18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Work Sans" panose="00000500000000000000" pitchFamily="2" charset="-18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Work Sans" panose="00000500000000000000" pitchFamily="2" charset="-1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2F8A01-12EE-46DB-B110-E7D69DA3B29F}" type="slidenum">
              <a:rPr lang="cs-CZ" smtClean="0"/>
              <a:t>1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38F0E3F3-E141-4FF4-8A35-C7C8B81F616A}" type="datetime1">
              <a:rPr lang="cs-CZ" smtClean="0"/>
              <a:t>7.8.2019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2627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hyperlink" Target="http://www.stemmark.cz/" TargetMode="External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hyperlink" Target="http://www.stemmark.cz/" TargetMode="Externa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em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 C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Skupina 3"/>
          <p:cNvGrpSpPr/>
          <p:nvPr userDrawn="1"/>
        </p:nvGrpSpPr>
        <p:grpSpPr>
          <a:xfrm>
            <a:off x="0" y="0"/>
            <a:ext cx="4714875" cy="1924050"/>
            <a:chOff x="0" y="0"/>
            <a:chExt cx="4714875" cy="1924050"/>
          </a:xfrm>
        </p:grpSpPr>
        <p:sp>
          <p:nvSpPr>
            <p:cNvPr id="11" name="Obdélník 10"/>
            <p:cNvSpPr/>
            <p:nvPr userDrawn="1"/>
          </p:nvSpPr>
          <p:spPr>
            <a:xfrm>
              <a:off x="0" y="0"/>
              <a:ext cx="4714875" cy="1924050"/>
            </a:xfrm>
            <a:prstGeom prst="rect">
              <a:avLst/>
            </a:prstGeom>
            <a:solidFill>
              <a:schemeClr val="tx1">
                <a:alpha val="15000"/>
              </a:schemeClr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9" name="Freeform 5"/>
            <p:cNvSpPr>
              <a:spLocks noEditPoints="1"/>
            </p:cNvSpPr>
            <p:nvPr userDrawn="1"/>
          </p:nvSpPr>
          <p:spPr bwMode="auto">
            <a:xfrm>
              <a:off x="838200" y="666405"/>
              <a:ext cx="2902493" cy="543167"/>
            </a:xfrm>
            <a:custGeom>
              <a:avLst/>
              <a:gdLst>
                <a:gd name="T0" fmla="*/ 4524 w 6308"/>
                <a:gd name="T1" fmla="*/ 647 h 1178"/>
                <a:gd name="T2" fmla="*/ 229 w 6308"/>
                <a:gd name="T3" fmla="*/ 463 h 1178"/>
                <a:gd name="T4" fmla="*/ 6 w 6308"/>
                <a:gd name="T5" fmla="*/ 692 h 1178"/>
                <a:gd name="T6" fmla="*/ 228 w 6308"/>
                <a:gd name="T7" fmla="*/ 370 h 1178"/>
                <a:gd name="T8" fmla="*/ 345 w 6308"/>
                <a:gd name="T9" fmla="*/ 186 h 1178"/>
                <a:gd name="T10" fmla="*/ 2374 w 6308"/>
                <a:gd name="T11" fmla="*/ 740 h 1178"/>
                <a:gd name="T12" fmla="*/ 3945 w 6308"/>
                <a:gd name="T13" fmla="*/ 667 h 1178"/>
                <a:gd name="T14" fmla="*/ 1244 w 6308"/>
                <a:gd name="T15" fmla="*/ 740 h 1178"/>
                <a:gd name="T16" fmla="*/ 1469 w 6308"/>
                <a:gd name="T17" fmla="*/ 379 h 1178"/>
                <a:gd name="T18" fmla="*/ 5257 w 6308"/>
                <a:gd name="T19" fmla="*/ 741 h 1178"/>
                <a:gd name="T20" fmla="*/ 5563 w 6308"/>
                <a:gd name="T21" fmla="*/ 139 h 1178"/>
                <a:gd name="T22" fmla="*/ 988 w 6308"/>
                <a:gd name="T23" fmla="*/ 153 h 1178"/>
                <a:gd name="T24" fmla="*/ 6146 w 6308"/>
                <a:gd name="T25" fmla="*/ 670 h 1178"/>
                <a:gd name="T26" fmla="*/ 5919 w 6308"/>
                <a:gd name="T27" fmla="*/ 111 h 1178"/>
                <a:gd name="T28" fmla="*/ 5345 w 6308"/>
                <a:gd name="T29" fmla="*/ 130 h 1178"/>
                <a:gd name="T30" fmla="*/ 5277 w 6308"/>
                <a:gd name="T31" fmla="*/ 131 h 1178"/>
                <a:gd name="T32" fmla="*/ 3230 w 6308"/>
                <a:gd name="T33" fmla="*/ 959 h 1178"/>
                <a:gd name="T34" fmla="*/ 2183 w 6308"/>
                <a:gd name="T35" fmla="*/ 1139 h 1178"/>
                <a:gd name="T36" fmla="*/ 5867 w 6308"/>
                <a:gd name="T37" fmla="*/ 1107 h 1178"/>
                <a:gd name="T38" fmla="*/ 1817 w 6308"/>
                <a:gd name="T39" fmla="*/ 993 h 1178"/>
                <a:gd name="T40" fmla="*/ 1924 w 6308"/>
                <a:gd name="T41" fmla="*/ 1103 h 1178"/>
                <a:gd name="T42" fmla="*/ 1933 w 6308"/>
                <a:gd name="T43" fmla="*/ 988 h 1178"/>
                <a:gd name="T44" fmla="*/ 6298 w 6308"/>
                <a:gd name="T45" fmla="*/ 1128 h 1178"/>
                <a:gd name="T46" fmla="*/ 6185 w 6308"/>
                <a:gd name="T47" fmla="*/ 1102 h 1178"/>
                <a:gd name="T48" fmla="*/ 308 w 6308"/>
                <a:gd name="T49" fmla="*/ 1138 h 1178"/>
                <a:gd name="T50" fmla="*/ 5415 w 6308"/>
                <a:gd name="T51" fmla="*/ 1138 h 1178"/>
                <a:gd name="T52" fmla="*/ 5490 w 6308"/>
                <a:gd name="T53" fmla="*/ 965 h 1178"/>
                <a:gd name="T54" fmla="*/ 578 w 6308"/>
                <a:gd name="T55" fmla="*/ 1059 h 1178"/>
                <a:gd name="T56" fmla="*/ 776 w 6308"/>
                <a:gd name="T57" fmla="*/ 967 h 1178"/>
                <a:gd name="T58" fmla="*/ 798 w 6308"/>
                <a:gd name="T59" fmla="*/ 1042 h 1178"/>
                <a:gd name="T60" fmla="*/ 2666 w 6308"/>
                <a:gd name="T61" fmla="*/ 1049 h 1178"/>
                <a:gd name="T62" fmla="*/ 2619 w 6308"/>
                <a:gd name="T63" fmla="*/ 979 h 1178"/>
                <a:gd name="T64" fmla="*/ 3295 w 6308"/>
                <a:gd name="T65" fmla="*/ 967 h 1178"/>
                <a:gd name="T66" fmla="*/ 3647 w 6308"/>
                <a:gd name="T67" fmla="*/ 966 h 1178"/>
                <a:gd name="T68" fmla="*/ 3707 w 6308"/>
                <a:gd name="T69" fmla="*/ 976 h 1178"/>
                <a:gd name="T70" fmla="*/ 3844 w 6308"/>
                <a:gd name="T71" fmla="*/ 1105 h 1178"/>
                <a:gd name="T72" fmla="*/ 3968 w 6308"/>
                <a:gd name="T73" fmla="*/ 1060 h 1178"/>
                <a:gd name="T74" fmla="*/ 4536 w 6308"/>
                <a:gd name="T75" fmla="*/ 1006 h 1178"/>
                <a:gd name="T76" fmla="*/ 4575 w 6308"/>
                <a:gd name="T77" fmla="*/ 986 h 1178"/>
                <a:gd name="T78" fmla="*/ 5179 w 6308"/>
                <a:gd name="T79" fmla="*/ 1053 h 1178"/>
                <a:gd name="T80" fmla="*/ 20 w 6308"/>
                <a:gd name="T81" fmla="*/ 1138 h 1178"/>
                <a:gd name="T82" fmla="*/ 205 w 6308"/>
                <a:gd name="T83" fmla="*/ 1130 h 1178"/>
                <a:gd name="T84" fmla="*/ 985 w 6308"/>
                <a:gd name="T85" fmla="*/ 1058 h 1178"/>
                <a:gd name="T86" fmla="*/ 1029 w 6308"/>
                <a:gd name="T87" fmla="*/ 1056 h 1178"/>
                <a:gd name="T88" fmla="*/ 1164 w 6308"/>
                <a:gd name="T89" fmla="*/ 968 h 1178"/>
                <a:gd name="T90" fmla="*/ 1247 w 6308"/>
                <a:gd name="T91" fmla="*/ 1011 h 1178"/>
                <a:gd name="T92" fmla="*/ 1388 w 6308"/>
                <a:gd name="T93" fmla="*/ 1104 h 1178"/>
                <a:gd name="T94" fmla="*/ 1542 w 6308"/>
                <a:gd name="T95" fmla="*/ 1093 h 1178"/>
                <a:gd name="T96" fmla="*/ 1693 w 6308"/>
                <a:gd name="T97" fmla="*/ 1030 h 1178"/>
                <a:gd name="T98" fmla="*/ 2366 w 6308"/>
                <a:gd name="T99" fmla="*/ 1052 h 1178"/>
                <a:gd name="T100" fmla="*/ 2992 w 6308"/>
                <a:gd name="T101" fmla="*/ 1137 h 1178"/>
                <a:gd name="T102" fmla="*/ 3424 w 6308"/>
                <a:gd name="T103" fmla="*/ 985 h 1178"/>
                <a:gd name="T104" fmla="*/ 3485 w 6308"/>
                <a:gd name="T105" fmla="*/ 1025 h 1178"/>
                <a:gd name="T106" fmla="*/ 4116 w 6308"/>
                <a:gd name="T107" fmla="*/ 1091 h 1178"/>
                <a:gd name="T108" fmla="*/ 4269 w 6308"/>
                <a:gd name="T109" fmla="*/ 967 h 1178"/>
                <a:gd name="T110" fmla="*/ 4681 w 6308"/>
                <a:gd name="T111" fmla="*/ 1137 h 1178"/>
                <a:gd name="T112" fmla="*/ 4777 w 6308"/>
                <a:gd name="T113" fmla="*/ 1049 h 1178"/>
                <a:gd name="T114" fmla="*/ 5282 w 6308"/>
                <a:gd name="T115" fmla="*/ 1046 h 1178"/>
                <a:gd name="T116" fmla="*/ 5668 w 6308"/>
                <a:gd name="T117" fmla="*/ 1049 h 1178"/>
                <a:gd name="T118" fmla="*/ 5677 w 6308"/>
                <a:gd name="T119" fmla="*/ 967 h 1178"/>
                <a:gd name="T120" fmla="*/ 2140 w 6308"/>
                <a:gd name="T121" fmla="*/ 978 h 1178"/>
                <a:gd name="T122" fmla="*/ 5938 w 6308"/>
                <a:gd name="T123" fmla="*/ 978 h 1178"/>
                <a:gd name="T124" fmla="*/ 5122 w 6308"/>
                <a:gd name="T125" fmla="*/ 1104 h 1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308" h="1178">
                  <a:moveTo>
                    <a:pt x="2599" y="0"/>
                  </a:moveTo>
                  <a:lnTo>
                    <a:pt x="2599" y="768"/>
                  </a:lnTo>
                  <a:lnTo>
                    <a:pt x="3367" y="768"/>
                  </a:lnTo>
                  <a:lnTo>
                    <a:pt x="3367" y="0"/>
                  </a:lnTo>
                  <a:lnTo>
                    <a:pt x="2599" y="0"/>
                  </a:lnTo>
                  <a:close/>
                  <a:moveTo>
                    <a:pt x="2668" y="69"/>
                  </a:moveTo>
                  <a:lnTo>
                    <a:pt x="3207" y="69"/>
                  </a:lnTo>
                  <a:lnTo>
                    <a:pt x="3188" y="79"/>
                  </a:lnTo>
                  <a:lnTo>
                    <a:pt x="3167" y="90"/>
                  </a:lnTo>
                  <a:lnTo>
                    <a:pt x="3156" y="95"/>
                  </a:lnTo>
                  <a:lnTo>
                    <a:pt x="3146" y="102"/>
                  </a:lnTo>
                  <a:lnTo>
                    <a:pt x="3135" y="108"/>
                  </a:lnTo>
                  <a:lnTo>
                    <a:pt x="3124" y="115"/>
                  </a:lnTo>
                  <a:lnTo>
                    <a:pt x="3113" y="123"/>
                  </a:lnTo>
                  <a:lnTo>
                    <a:pt x="3102" y="130"/>
                  </a:lnTo>
                  <a:lnTo>
                    <a:pt x="3091" y="138"/>
                  </a:lnTo>
                  <a:lnTo>
                    <a:pt x="3080" y="147"/>
                  </a:lnTo>
                  <a:lnTo>
                    <a:pt x="3070" y="155"/>
                  </a:lnTo>
                  <a:lnTo>
                    <a:pt x="3059" y="164"/>
                  </a:lnTo>
                  <a:lnTo>
                    <a:pt x="3049" y="174"/>
                  </a:lnTo>
                  <a:lnTo>
                    <a:pt x="3039" y="184"/>
                  </a:lnTo>
                  <a:lnTo>
                    <a:pt x="3030" y="194"/>
                  </a:lnTo>
                  <a:lnTo>
                    <a:pt x="3021" y="203"/>
                  </a:lnTo>
                  <a:lnTo>
                    <a:pt x="3014" y="214"/>
                  </a:lnTo>
                  <a:lnTo>
                    <a:pt x="3006" y="225"/>
                  </a:lnTo>
                  <a:lnTo>
                    <a:pt x="2999" y="236"/>
                  </a:lnTo>
                  <a:lnTo>
                    <a:pt x="2993" y="248"/>
                  </a:lnTo>
                  <a:lnTo>
                    <a:pt x="2987" y="260"/>
                  </a:lnTo>
                  <a:lnTo>
                    <a:pt x="2981" y="272"/>
                  </a:lnTo>
                  <a:lnTo>
                    <a:pt x="2975" y="284"/>
                  </a:lnTo>
                  <a:lnTo>
                    <a:pt x="2970" y="297"/>
                  </a:lnTo>
                  <a:lnTo>
                    <a:pt x="2965" y="310"/>
                  </a:lnTo>
                  <a:lnTo>
                    <a:pt x="2959" y="323"/>
                  </a:lnTo>
                  <a:lnTo>
                    <a:pt x="2950" y="349"/>
                  </a:lnTo>
                  <a:lnTo>
                    <a:pt x="2940" y="375"/>
                  </a:lnTo>
                  <a:lnTo>
                    <a:pt x="2934" y="395"/>
                  </a:lnTo>
                  <a:lnTo>
                    <a:pt x="2927" y="414"/>
                  </a:lnTo>
                  <a:lnTo>
                    <a:pt x="2920" y="433"/>
                  </a:lnTo>
                  <a:lnTo>
                    <a:pt x="2913" y="452"/>
                  </a:lnTo>
                  <a:lnTo>
                    <a:pt x="2909" y="460"/>
                  </a:lnTo>
                  <a:lnTo>
                    <a:pt x="2905" y="469"/>
                  </a:lnTo>
                  <a:lnTo>
                    <a:pt x="2901" y="477"/>
                  </a:lnTo>
                  <a:lnTo>
                    <a:pt x="2897" y="485"/>
                  </a:lnTo>
                  <a:lnTo>
                    <a:pt x="2892" y="493"/>
                  </a:lnTo>
                  <a:lnTo>
                    <a:pt x="2888" y="500"/>
                  </a:lnTo>
                  <a:lnTo>
                    <a:pt x="2883" y="507"/>
                  </a:lnTo>
                  <a:lnTo>
                    <a:pt x="2879" y="514"/>
                  </a:lnTo>
                  <a:lnTo>
                    <a:pt x="2874" y="520"/>
                  </a:lnTo>
                  <a:lnTo>
                    <a:pt x="2869" y="526"/>
                  </a:lnTo>
                  <a:lnTo>
                    <a:pt x="2864" y="532"/>
                  </a:lnTo>
                  <a:lnTo>
                    <a:pt x="2859" y="537"/>
                  </a:lnTo>
                  <a:lnTo>
                    <a:pt x="2853" y="543"/>
                  </a:lnTo>
                  <a:lnTo>
                    <a:pt x="2847" y="548"/>
                  </a:lnTo>
                  <a:lnTo>
                    <a:pt x="2842" y="553"/>
                  </a:lnTo>
                  <a:lnTo>
                    <a:pt x="2836" y="558"/>
                  </a:lnTo>
                  <a:lnTo>
                    <a:pt x="2823" y="568"/>
                  </a:lnTo>
                  <a:lnTo>
                    <a:pt x="2810" y="577"/>
                  </a:lnTo>
                  <a:lnTo>
                    <a:pt x="2797" y="586"/>
                  </a:lnTo>
                  <a:lnTo>
                    <a:pt x="2783" y="594"/>
                  </a:lnTo>
                  <a:lnTo>
                    <a:pt x="2769" y="602"/>
                  </a:lnTo>
                  <a:lnTo>
                    <a:pt x="2754" y="609"/>
                  </a:lnTo>
                  <a:lnTo>
                    <a:pt x="2739" y="616"/>
                  </a:lnTo>
                  <a:lnTo>
                    <a:pt x="2725" y="622"/>
                  </a:lnTo>
                  <a:lnTo>
                    <a:pt x="2711" y="628"/>
                  </a:lnTo>
                  <a:lnTo>
                    <a:pt x="2696" y="633"/>
                  </a:lnTo>
                  <a:lnTo>
                    <a:pt x="2682" y="638"/>
                  </a:lnTo>
                  <a:lnTo>
                    <a:pt x="2668" y="642"/>
                  </a:lnTo>
                  <a:lnTo>
                    <a:pt x="2668" y="69"/>
                  </a:lnTo>
                  <a:close/>
                  <a:moveTo>
                    <a:pt x="4720" y="81"/>
                  </a:moveTo>
                  <a:lnTo>
                    <a:pt x="4424" y="743"/>
                  </a:lnTo>
                  <a:lnTo>
                    <a:pt x="4428" y="742"/>
                  </a:lnTo>
                  <a:lnTo>
                    <a:pt x="4433" y="741"/>
                  </a:lnTo>
                  <a:lnTo>
                    <a:pt x="4437" y="741"/>
                  </a:lnTo>
                  <a:lnTo>
                    <a:pt x="4442" y="741"/>
                  </a:lnTo>
                  <a:lnTo>
                    <a:pt x="4446" y="740"/>
                  </a:lnTo>
                  <a:lnTo>
                    <a:pt x="4450" y="740"/>
                  </a:lnTo>
                  <a:lnTo>
                    <a:pt x="4455" y="740"/>
                  </a:lnTo>
                  <a:lnTo>
                    <a:pt x="4459" y="740"/>
                  </a:lnTo>
                  <a:lnTo>
                    <a:pt x="4463" y="740"/>
                  </a:lnTo>
                  <a:lnTo>
                    <a:pt x="4468" y="740"/>
                  </a:lnTo>
                  <a:lnTo>
                    <a:pt x="4472" y="740"/>
                  </a:lnTo>
                  <a:lnTo>
                    <a:pt x="4476" y="740"/>
                  </a:lnTo>
                  <a:lnTo>
                    <a:pt x="4480" y="741"/>
                  </a:lnTo>
                  <a:lnTo>
                    <a:pt x="4484" y="741"/>
                  </a:lnTo>
                  <a:lnTo>
                    <a:pt x="4488" y="742"/>
                  </a:lnTo>
                  <a:lnTo>
                    <a:pt x="4492" y="743"/>
                  </a:lnTo>
                  <a:lnTo>
                    <a:pt x="4502" y="711"/>
                  </a:lnTo>
                  <a:lnTo>
                    <a:pt x="4513" y="678"/>
                  </a:lnTo>
                  <a:lnTo>
                    <a:pt x="4524" y="647"/>
                  </a:lnTo>
                  <a:lnTo>
                    <a:pt x="4536" y="615"/>
                  </a:lnTo>
                  <a:lnTo>
                    <a:pt x="4548" y="583"/>
                  </a:lnTo>
                  <a:lnTo>
                    <a:pt x="4560" y="552"/>
                  </a:lnTo>
                  <a:lnTo>
                    <a:pt x="4573" y="521"/>
                  </a:lnTo>
                  <a:lnTo>
                    <a:pt x="4585" y="489"/>
                  </a:lnTo>
                  <a:lnTo>
                    <a:pt x="4712" y="486"/>
                  </a:lnTo>
                  <a:lnTo>
                    <a:pt x="4826" y="489"/>
                  </a:lnTo>
                  <a:lnTo>
                    <a:pt x="4873" y="601"/>
                  </a:lnTo>
                  <a:lnTo>
                    <a:pt x="4915" y="715"/>
                  </a:lnTo>
                  <a:lnTo>
                    <a:pt x="4924" y="743"/>
                  </a:lnTo>
                  <a:lnTo>
                    <a:pt x="4930" y="742"/>
                  </a:lnTo>
                  <a:lnTo>
                    <a:pt x="4937" y="741"/>
                  </a:lnTo>
                  <a:lnTo>
                    <a:pt x="4943" y="741"/>
                  </a:lnTo>
                  <a:lnTo>
                    <a:pt x="4950" y="740"/>
                  </a:lnTo>
                  <a:lnTo>
                    <a:pt x="4957" y="740"/>
                  </a:lnTo>
                  <a:lnTo>
                    <a:pt x="4963" y="740"/>
                  </a:lnTo>
                  <a:lnTo>
                    <a:pt x="4970" y="740"/>
                  </a:lnTo>
                  <a:lnTo>
                    <a:pt x="4976" y="740"/>
                  </a:lnTo>
                  <a:lnTo>
                    <a:pt x="4982" y="740"/>
                  </a:lnTo>
                  <a:lnTo>
                    <a:pt x="4988" y="740"/>
                  </a:lnTo>
                  <a:lnTo>
                    <a:pt x="4994" y="740"/>
                  </a:lnTo>
                  <a:lnTo>
                    <a:pt x="5001" y="741"/>
                  </a:lnTo>
                  <a:lnTo>
                    <a:pt x="5007" y="741"/>
                  </a:lnTo>
                  <a:lnTo>
                    <a:pt x="5012" y="741"/>
                  </a:lnTo>
                  <a:lnTo>
                    <a:pt x="5019" y="742"/>
                  </a:lnTo>
                  <a:lnTo>
                    <a:pt x="5025" y="743"/>
                  </a:lnTo>
                  <a:lnTo>
                    <a:pt x="5008" y="709"/>
                  </a:lnTo>
                  <a:lnTo>
                    <a:pt x="4739" y="81"/>
                  </a:lnTo>
                  <a:lnTo>
                    <a:pt x="4720" y="81"/>
                  </a:lnTo>
                  <a:close/>
                  <a:moveTo>
                    <a:pt x="229" y="82"/>
                  </a:moveTo>
                  <a:lnTo>
                    <a:pt x="218" y="82"/>
                  </a:lnTo>
                  <a:lnTo>
                    <a:pt x="208" y="83"/>
                  </a:lnTo>
                  <a:lnTo>
                    <a:pt x="198" y="84"/>
                  </a:lnTo>
                  <a:lnTo>
                    <a:pt x="187" y="85"/>
                  </a:lnTo>
                  <a:lnTo>
                    <a:pt x="177" y="86"/>
                  </a:lnTo>
                  <a:lnTo>
                    <a:pt x="167" y="88"/>
                  </a:lnTo>
                  <a:lnTo>
                    <a:pt x="158" y="91"/>
                  </a:lnTo>
                  <a:lnTo>
                    <a:pt x="148" y="93"/>
                  </a:lnTo>
                  <a:lnTo>
                    <a:pt x="139" y="96"/>
                  </a:lnTo>
                  <a:lnTo>
                    <a:pt x="130" y="100"/>
                  </a:lnTo>
                  <a:lnTo>
                    <a:pt x="121" y="103"/>
                  </a:lnTo>
                  <a:lnTo>
                    <a:pt x="112" y="107"/>
                  </a:lnTo>
                  <a:lnTo>
                    <a:pt x="104" y="112"/>
                  </a:lnTo>
                  <a:lnTo>
                    <a:pt x="96" y="117"/>
                  </a:lnTo>
                  <a:lnTo>
                    <a:pt x="88" y="122"/>
                  </a:lnTo>
                  <a:lnTo>
                    <a:pt x="81" y="127"/>
                  </a:lnTo>
                  <a:lnTo>
                    <a:pt x="74" y="133"/>
                  </a:lnTo>
                  <a:lnTo>
                    <a:pt x="67" y="139"/>
                  </a:lnTo>
                  <a:lnTo>
                    <a:pt x="61" y="146"/>
                  </a:lnTo>
                  <a:lnTo>
                    <a:pt x="55" y="153"/>
                  </a:lnTo>
                  <a:lnTo>
                    <a:pt x="49" y="160"/>
                  </a:lnTo>
                  <a:lnTo>
                    <a:pt x="44" y="168"/>
                  </a:lnTo>
                  <a:lnTo>
                    <a:pt x="39" y="176"/>
                  </a:lnTo>
                  <a:lnTo>
                    <a:pt x="35" y="184"/>
                  </a:lnTo>
                  <a:lnTo>
                    <a:pt x="32" y="193"/>
                  </a:lnTo>
                  <a:lnTo>
                    <a:pt x="28" y="202"/>
                  </a:lnTo>
                  <a:lnTo>
                    <a:pt x="25" y="211"/>
                  </a:lnTo>
                  <a:lnTo>
                    <a:pt x="23" y="221"/>
                  </a:lnTo>
                  <a:lnTo>
                    <a:pt x="21" y="232"/>
                  </a:lnTo>
                  <a:lnTo>
                    <a:pt x="19" y="242"/>
                  </a:lnTo>
                  <a:lnTo>
                    <a:pt x="19" y="253"/>
                  </a:lnTo>
                  <a:lnTo>
                    <a:pt x="19" y="264"/>
                  </a:lnTo>
                  <a:lnTo>
                    <a:pt x="19" y="274"/>
                  </a:lnTo>
                  <a:lnTo>
                    <a:pt x="19" y="284"/>
                  </a:lnTo>
                  <a:lnTo>
                    <a:pt x="21" y="293"/>
                  </a:lnTo>
                  <a:lnTo>
                    <a:pt x="23" y="302"/>
                  </a:lnTo>
                  <a:lnTo>
                    <a:pt x="25" y="312"/>
                  </a:lnTo>
                  <a:lnTo>
                    <a:pt x="28" y="321"/>
                  </a:lnTo>
                  <a:lnTo>
                    <a:pt x="32" y="329"/>
                  </a:lnTo>
                  <a:lnTo>
                    <a:pt x="36" y="338"/>
                  </a:lnTo>
                  <a:lnTo>
                    <a:pt x="41" y="346"/>
                  </a:lnTo>
                  <a:lnTo>
                    <a:pt x="46" y="354"/>
                  </a:lnTo>
                  <a:lnTo>
                    <a:pt x="51" y="362"/>
                  </a:lnTo>
                  <a:lnTo>
                    <a:pt x="57" y="369"/>
                  </a:lnTo>
                  <a:lnTo>
                    <a:pt x="63" y="376"/>
                  </a:lnTo>
                  <a:lnTo>
                    <a:pt x="71" y="383"/>
                  </a:lnTo>
                  <a:lnTo>
                    <a:pt x="78" y="389"/>
                  </a:lnTo>
                  <a:lnTo>
                    <a:pt x="86" y="394"/>
                  </a:lnTo>
                  <a:lnTo>
                    <a:pt x="93" y="400"/>
                  </a:lnTo>
                  <a:lnTo>
                    <a:pt x="101" y="404"/>
                  </a:lnTo>
                  <a:lnTo>
                    <a:pt x="109" y="409"/>
                  </a:lnTo>
                  <a:lnTo>
                    <a:pt x="118" y="413"/>
                  </a:lnTo>
                  <a:lnTo>
                    <a:pt x="134" y="421"/>
                  </a:lnTo>
                  <a:lnTo>
                    <a:pt x="151" y="429"/>
                  </a:lnTo>
                  <a:lnTo>
                    <a:pt x="168" y="436"/>
                  </a:lnTo>
                  <a:lnTo>
                    <a:pt x="186" y="443"/>
                  </a:lnTo>
                  <a:lnTo>
                    <a:pt x="203" y="450"/>
                  </a:lnTo>
                  <a:lnTo>
                    <a:pt x="220" y="458"/>
                  </a:lnTo>
                  <a:lnTo>
                    <a:pt x="229" y="463"/>
                  </a:lnTo>
                  <a:lnTo>
                    <a:pt x="239" y="467"/>
                  </a:lnTo>
                  <a:lnTo>
                    <a:pt x="248" y="472"/>
                  </a:lnTo>
                  <a:lnTo>
                    <a:pt x="257" y="478"/>
                  </a:lnTo>
                  <a:lnTo>
                    <a:pt x="265" y="484"/>
                  </a:lnTo>
                  <a:lnTo>
                    <a:pt x="273" y="489"/>
                  </a:lnTo>
                  <a:lnTo>
                    <a:pt x="281" y="496"/>
                  </a:lnTo>
                  <a:lnTo>
                    <a:pt x="287" y="503"/>
                  </a:lnTo>
                  <a:lnTo>
                    <a:pt x="291" y="506"/>
                  </a:lnTo>
                  <a:lnTo>
                    <a:pt x="294" y="510"/>
                  </a:lnTo>
                  <a:lnTo>
                    <a:pt x="296" y="514"/>
                  </a:lnTo>
                  <a:lnTo>
                    <a:pt x="299" y="518"/>
                  </a:lnTo>
                  <a:lnTo>
                    <a:pt x="302" y="522"/>
                  </a:lnTo>
                  <a:lnTo>
                    <a:pt x="304" y="526"/>
                  </a:lnTo>
                  <a:lnTo>
                    <a:pt x="306" y="531"/>
                  </a:lnTo>
                  <a:lnTo>
                    <a:pt x="308" y="536"/>
                  </a:lnTo>
                  <a:lnTo>
                    <a:pt x="310" y="540"/>
                  </a:lnTo>
                  <a:lnTo>
                    <a:pt x="311" y="545"/>
                  </a:lnTo>
                  <a:lnTo>
                    <a:pt x="312" y="550"/>
                  </a:lnTo>
                  <a:lnTo>
                    <a:pt x="313" y="555"/>
                  </a:lnTo>
                  <a:lnTo>
                    <a:pt x="314" y="560"/>
                  </a:lnTo>
                  <a:lnTo>
                    <a:pt x="315" y="566"/>
                  </a:lnTo>
                  <a:lnTo>
                    <a:pt x="315" y="572"/>
                  </a:lnTo>
                  <a:lnTo>
                    <a:pt x="315" y="578"/>
                  </a:lnTo>
                  <a:lnTo>
                    <a:pt x="315" y="584"/>
                  </a:lnTo>
                  <a:lnTo>
                    <a:pt x="315" y="592"/>
                  </a:lnTo>
                  <a:lnTo>
                    <a:pt x="314" y="598"/>
                  </a:lnTo>
                  <a:lnTo>
                    <a:pt x="313" y="605"/>
                  </a:lnTo>
                  <a:lnTo>
                    <a:pt x="311" y="612"/>
                  </a:lnTo>
                  <a:lnTo>
                    <a:pt x="310" y="618"/>
                  </a:lnTo>
                  <a:lnTo>
                    <a:pt x="308" y="624"/>
                  </a:lnTo>
                  <a:lnTo>
                    <a:pt x="306" y="631"/>
                  </a:lnTo>
                  <a:lnTo>
                    <a:pt x="303" y="637"/>
                  </a:lnTo>
                  <a:lnTo>
                    <a:pt x="300" y="642"/>
                  </a:lnTo>
                  <a:lnTo>
                    <a:pt x="297" y="648"/>
                  </a:lnTo>
                  <a:lnTo>
                    <a:pt x="294" y="654"/>
                  </a:lnTo>
                  <a:lnTo>
                    <a:pt x="290" y="659"/>
                  </a:lnTo>
                  <a:lnTo>
                    <a:pt x="287" y="665"/>
                  </a:lnTo>
                  <a:lnTo>
                    <a:pt x="283" y="669"/>
                  </a:lnTo>
                  <a:lnTo>
                    <a:pt x="278" y="674"/>
                  </a:lnTo>
                  <a:lnTo>
                    <a:pt x="274" y="679"/>
                  </a:lnTo>
                  <a:lnTo>
                    <a:pt x="269" y="683"/>
                  </a:lnTo>
                  <a:lnTo>
                    <a:pt x="264" y="687"/>
                  </a:lnTo>
                  <a:lnTo>
                    <a:pt x="259" y="691"/>
                  </a:lnTo>
                  <a:lnTo>
                    <a:pt x="254" y="695"/>
                  </a:lnTo>
                  <a:lnTo>
                    <a:pt x="248" y="698"/>
                  </a:lnTo>
                  <a:lnTo>
                    <a:pt x="242" y="701"/>
                  </a:lnTo>
                  <a:lnTo>
                    <a:pt x="237" y="704"/>
                  </a:lnTo>
                  <a:lnTo>
                    <a:pt x="230" y="706"/>
                  </a:lnTo>
                  <a:lnTo>
                    <a:pt x="224" y="708"/>
                  </a:lnTo>
                  <a:lnTo>
                    <a:pt x="218" y="710"/>
                  </a:lnTo>
                  <a:lnTo>
                    <a:pt x="211" y="711"/>
                  </a:lnTo>
                  <a:lnTo>
                    <a:pt x="205" y="713"/>
                  </a:lnTo>
                  <a:lnTo>
                    <a:pt x="198" y="713"/>
                  </a:lnTo>
                  <a:lnTo>
                    <a:pt x="190" y="714"/>
                  </a:lnTo>
                  <a:lnTo>
                    <a:pt x="183" y="714"/>
                  </a:lnTo>
                  <a:lnTo>
                    <a:pt x="177" y="714"/>
                  </a:lnTo>
                  <a:lnTo>
                    <a:pt x="170" y="714"/>
                  </a:lnTo>
                  <a:lnTo>
                    <a:pt x="164" y="713"/>
                  </a:lnTo>
                  <a:lnTo>
                    <a:pt x="157" y="713"/>
                  </a:lnTo>
                  <a:lnTo>
                    <a:pt x="151" y="712"/>
                  </a:lnTo>
                  <a:lnTo>
                    <a:pt x="145" y="711"/>
                  </a:lnTo>
                  <a:lnTo>
                    <a:pt x="139" y="709"/>
                  </a:lnTo>
                  <a:lnTo>
                    <a:pt x="133" y="708"/>
                  </a:lnTo>
                  <a:lnTo>
                    <a:pt x="128" y="706"/>
                  </a:lnTo>
                  <a:lnTo>
                    <a:pt x="123" y="704"/>
                  </a:lnTo>
                  <a:lnTo>
                    <a:pt x="117" y="702"/>
                  </a:lnTo>
                  <a:lnTo>
                    <a:pt x="112" y="700"/>
                  </a:lnTo>
                  <a:lnTo>
                    <a:pt x="107" y="697"/>
                  </a:lnTo>
                  <a:lnTo>
                    <a:pt x="102" y="695"/>
                  </a:lnTo>
                  <a:lnTo>
                    <a:pt x="97" y="692"/>
                  </a:lnTo>
                  <a:lnTo>
                    <a:pt x="93" y="689"/>
                  </a:lnTo>
                  <a:lnTo>
                    <a:pt x="88" y="685"/>
                  </a:lnTo>
                  <a:lnTo>
                    <a:pt x="84" y="682"/>
                  </a:lnTo>
                  <a:lnTo>
                    <a:pt x="79" y="679"/>
                  </a:lnTo>
                  <a:lnTo>
                    <a:pt x="75" y="675"/>
                  </a:lnTo>
                  <a:lnTo>
                    <a:pt x="67" y="667"/>
                  </a:lnTo>
                  <a:lnTo>
                    <a:pt x="59" y="658"/>
                  </a:lnTo>
                  <a:lnTo>
                    <a:pt x="51" y="649"/>
                  </a:lnTo>
                  <a:lnTo>
                    <a:pt x="44" y="639"/>
                  </a:lnTo>
                  <a:lnTo>
                    <a:pt x="37" y="629"/>
                  </a:lnTo>
                  <a:lnTo>
                    <a:pt x="30" y="618"/>
                  </a:lnTo>
                  <a:lnTo>
                    <a:pt x="20" y="618"/>
                  </a:lnTo>
                  <a:lnTo>
                    <a:pt x="19" y="628"/>
                  </a:lnTo>
                  <a:lnTo>
                    <a:pt x="17" y="639"/>
                  </a:lnTo>
                  <a:lnTo>
                    <a:pt x="15" y="650"/>
                  </a:lnTo>
                  <a:lnTo>
                    <a:pt x="13" y="660"/>
                  </a:lnTo>
                  <a:lnTo>
                    <a:pt x="11" y="670"/>
                  </a:lnTo>
                  <a:lnTo>
                    <a:pt x="9" y="681"/>
                  </a:lnTo>
                  <a:lnTo>
                    <a:pt x="6" y="692"/>
                  </a:lnTo>
                  <a:lnTo>
                    <a:pt x="2" y="702"/>
                  </a:lnTo>
                  <a:lnTo>
                    <a:pt x="6" y="705"/>
                  </a:lnTo>
                  <a:lnTo>
                    <a:pt x="9" y="708"/>
                  </a:lnTo>
                  <a:lnTo>
                    <a:pt x="12" y="711"/>
                  </a:lnTo>
                  <a:lnTo>
                    <a:pt x="16" y="714"/>
                  </a:lnTo>
                  <a:lnTo>
                    <a:pt x="24" y="720"/>
                  </a:lnTo>
                  <a:lnTo>
                    <a:pt x="34" y="725"/>
                  </a:lnTo>
                  <a:lnTo>
                    <a:pt x="43" y="730"/>
                  </a:lnTo>
                  <a:lnTo>
                    <a:pt x="53" y="734"/>
                  </a:lnTo>
                  <a:lnTo>
                    <a:pt x="63" y="738"/>
                  </a:lnTo>
                  <a:lnTo>
                    <a:pt x="74" y="742"/>
                  </a:lnTo>
                  <a:lnTo>
                    <a:pt x="85" y="745"/>
                  </a:lnTo>
                  <a:lnTo>
                    <a:pt x="96" y="748"/>
                  </a:lnTo>
                  <a:lnTo>
                    <a:pt x="107" y="750"/>
                  </a:lnTo>
                  <a:lnTo>
                    <a:pt x="118" y="752"/>
                  </a:lnTo>
                  <a:lnTo>
                    <a:pt x="128" y="753"/>
                  </a:lnTo>
                  <a:lnTo>
                    <a:pt x="138" y="754"/>
                  </a:lnTo>
                  <a:lnTo>
                    <a:pt x="148" y="755"/>
                  </a:lnTo>
                  <a:lnTo>
                    <a:pt x="157" y="755"/>
                  </a:lnTo>
                  <a:lnTo>
                    <a:pt x="169" y="755"/>
                  </a:lnTo>
                  <a:lnTo>
                    <a:pt x="181" y="754"/>
                  </a:lnTo>
                  <a:lnTo>
                    <a:pt x="192" y="753"/>
                  </a:lnTo>
                  <a:lnTo>
                    <a:pt x="204" y="751"/>
                  </a:lnTo>
                  <a:lnTo>
                    <a:pt x="215" y="749"/>
                  </a:lnTo>
                  <a:lnTo>
                    <a:pt x="226" y="747"/>
                  </a:lnTo>
                  <a:lnTo>
                    <a:pt x="237" y="744"/>
                  </a:lnTo>
                  <a:lnTo>
                    <a:pt x="248" y="741"/>
                  </a:lnTo>
                  <a:lnTo>
                    <a:pt x="258" y="737"/>
                  </a:lnTo>
                  <a:lnTo>
                    <a:pt x="268" y="733"/>
                  </a:lnTo>
                  <a:lnTo>
                    <a:pt x="278" y="728"/>
                  </a:lnTo>
                  <a:lnTo>
                    <a:pt x="288" y="723"/>
                  </a:lnTo>
                  <a:lnTo>
                    <a:pt x="297" y="718"/>
                  </a:lnTo>
                  <a:lnTo>
                    <a:pt x="306" y="712"/>
                  </a:lnTo>
                  <a:lnTo>
                    <a:pt x="314" y="706"/>
                  </a:lnTo>
                  <a:lnTo>
                    <a:pt x="323" y="699"/>
                  </a:lnTo>
                  <a:lnTo>
                    <a:pt x="330" y="692"/>
                  </a:lnTo>
                  <a:lnTo>
                    <a:pt x="338" y="684"/>
                  </a:lnTo>
                  <a:lnTo>
                    <a:pt x="345" y="676"/>
                  </a:lnTo>
                  <a:lnTo>
                    <a:pt x="351" y="668"/>
                  </a:lnTo>
                  <a:lnTo>
                    <a:pt x="357" y="659"/>
                  </a:lnTo>
                  <a:lnTo>
                    <a:pt x="363" y="650"/>
                  </a:lnTo>
                  <a:lnTo>
                    <a:pt x="368" y="641"/>
                  </a:lnTo>
                  <a:lnTo>
                    <a:pt x="373" y="631"/>
                  </a:lnTo>
                  <a:lnTo>
                    <a:pt x="377" y="621"/>
                  </a:lnTo>
                  <a:lnTo>
                    <a:pt x="380" y="611"/>
                  </a:lnTo>
                  <a:lnTo>
                    <a:pt x="384" y="600"/>
                  </a:lnTo>
                  <a:lnTo>
                    <a:pt x="386" y="589"/>
                  </a:lnTo>
                  <a:lnTo>
                    <a:pt x="388" y="577"/>
                  </a:lnTo>
                  <a:lnTo>
                    <a:pt x="390" y="565"/>
                  </a:lnTo>
                  <a:lnTo>
                    <a:pt x="391" y="553"/>
                  </a:lnTo>
                  <a:lnTo>
                    <a:pt x="391" y="541"/>
                  </a:lnTo>
                  <a:lnTo>
                    <a:pt x="391" y="533"/>
                  </a:lnTo>
                  <a:lnTo>
                    <a:pt x="390" y="526"/>
                  </a:lnTo>
                  <a:lnTo>
                    <a:pt x="390" y="519"/>
                  </a:lnTo>
                  <a:lnTo>
                    <a:pt x="388" y="513"/>
                  </a:lnTo>
                  <a:lnTo>
                    <a:pt x="387" y="506"/>
                  </a:lnTo>
                  <a:lnTo>
                    <a:pt x="385" y="499"/>
                  </a:lnTo>
                  <a:lnTo>
                    <a:pt x="383" y="493"/>
                  </a:lnTo>
                  <a:lnTo>
                    <a:pt x="381" y="487"/>
                  </a:lnTo>
                  <a:lnTo>
                    <a:pt x="378" y="480"/>
                  </a:lnTo>
                  <a:lnTo>
                    <a:pt x="375" y="474"/>
                  </a:lnTo>
                  <a:lnTo>
                    <a:pt x="372" y="469"/>
                  </a:lnTo>
                  <a:lnTo>
                    <a:pt x="368" y="463"/>
                  </a:lnTo>
                  <a:lnTo>
                    <a:pt x="365" y="457"/>
                  </a:lnTo>
                  <a:lnTo>
                    <a:pt x="361" y="451"/>
                  </a:lnTo>
                  <a:lnTo>
                    <a:pt x="357" y="446"/>
                  </a:lnTo>
                  <a:lnTo>
                    <a:pt x="352" y="440"/>
                  </a:lnTo>
                  <a:lnTo>
                    <a:pt x="349" y="437"/>
                  </a:lnTo>
                  <a:lnTo>
                    <a:pt x="346" y="433"/>
                  </a:lnTo>
                  <a:lnTo>
                    <a:pt x="343" y="430"/>
                  </a:lnTo>
                  <a:lnTo>
                    <a:pt x="339" y="428"/>
                  </a:lnTo>
                  <a:lnTo>
                    <a:pt x="332" y="422"/>
                  </a:lnTo>
                  <a:lnTo>
                    <a:pt x="324" y="417"/>
                  </a:lnTo>
                  <a:lnTo>
                    <a:pt x="317" y="412"/>
                  </a:lnTo>
                  <a:lnTo>
                    <a:pt x="309" y="408"/>
                  </a:lnTo>
                  <a:lnTo>
                    <a:pt x="300" y="403"/>
                  </a:lnTo>
                  <a:lnTo>
                    <a:pt x="293" y="399"/>
                  </a:lnTo>
                  <a:lnTo>
                    <a:pt x="287" y="396"/>
                  </a:lnTo>
                  <a:lnTo>
                    <a:pt x="282" y="394"/>
                  </a:lnTo>
                  <a:lnTo>
                    <a:pt x="277" y="391"/>
                  </a:lnTo>
                  <a:lnTo>
                    <a:pt x="271" y="389"/>
                  </a:lnTo>
                  <a:lnTo>
                    <a:pt x="265" y="386"/>
                  </a:lnTo>
                  <a:lnTo>
                    <a:pt x="260" y="384"/>
                  </a:lnTo>
                  <a:lnTo>
                    <a:pt x="254" y="382"/>
                  </a:lnTo>
                  <a:lnTo>
                    <a:pt x="249" y="379"/>
                  </a:lnTo>
                  <a:lnTo>
                    <a:pt x="244" y="377"/>
                  </a:lnTo>
                  <a:lnTo>
                    <a:pt x="238" y="374"/>
                  </a:lnTo>
                  <a:lnTo>
                    <a:pt x="233" y="372"/>
                  </a:lnTo>
                  <a:lnTo>
                    <a:pt x="228" y="370"/>
                  </a:lnTo>
                  <a:lnTo>
                    <a:pt x="222" y="368"/>
                  </a:lnTo>
                  <a:lnTo>
                    <a:pt x="217" y="366"/>
                  </a:lnTo>
                  <a:lnTo>
                    <a:pt x="212" y="363"/>
                  </a:lnTo>
                  <a:lnTo>
                    <a:pt x="206" y="361"/>
                  </a:lnTo>
                  <a:lnTo>
                    <a:pt x="201" y="359"/>
                  </a:lnTo>
                  <a:lnTo>
                    <a:pt x="197" y="357"/>
                  </a:lnTo>
                  <a:lnTo>
                    <a:pt x="192" y="355"/>
                  </a:lnTo>
                  <a:lnTo>
                    <a:pt x="188" y="353"/>
                  </a:lnTo>
                  <a:lnTo>
                    <a:pt x="183" y="351"/>
                  </a:lnTo>
                  <a:lnTo>
                    <a:pt x="179" y="349"/>
                  </a:lnTo>
                  <a:lnTo>
                    <a:pt x="175" y="347"/>
                  </a:lnTo>
                  <a:lnTo>
                    <a:pt x="170" y="345"/>
                  </a:lnTo>
                  <a:lnTo>
                    <a:pt x="164" y="342"/>
                  </a:lnTo>
                  <a:lnTo>
                    <a:pt x="159" y="340"/>
                  </a:lnTo>
                  <a:lnTo>
                    <a:pt x="155" y="338"/>
                  </a:lnTo>
                  <a:lnTo>
                    <a:pt x="151" y="336"/>
                  </a:lnTo>
                  <a:lnTo>
                    <a:pt x="147" y="333"/>
                  </a:lnTo>
                  <a:lnTo>
                    <a:pt x="143" y="330"/>
                  </a:lnTo>
                  <a:lnTo>
                    <a:pt x="138" y="327"/>
                  </a:lnTo>
                  <a:lnTo>
                    <a:pt x="133" y="322"/>
                  </a:lnTo>
                  <a:lnTo>
                    <a:pt x="128" y="318"/>
                  </a:lnTo>
                  <a:lnTo>
                    <a:pt x="123" y="314"/>
                  </a:lnTo>
                  <a:lnTo>
                    <a:pt x="119" y="309"/>
                  </a:lnTo>
                  <a:lnTo>
                    <a:pt x="115" y="304"/>
                  </a:lnTo>
                  <a:lnTo>
                    <a:pt x="112" y="299"/>
                  </a:lnTo>
                  <a:lnTo>
                    <a:pt x="108" y="294"/>
                  </a:lnTo>
                  <a:lnTo>
                    <a:pt x="105" y="289"/>
                  </a:lnTo>
                  <a:lnTo>
                    <a:pt x="103" y="283"/>
                  </a:lnTo>
                  <a:lnTo>
                    <a:pt x="100" y="278"/>
                  </a:lnTo>
                  <a:lnTo>
                    <a:pt x="98" y="272"/>
                  </a:lnTo>
                  <a:lnTo>
                    <a:pt x="96" y="266"/>
                  </a:lnTo>
                  <a:lnTo>
                    <a:pt x="95" y="260"/>
                  </a:lnTo>
                  <a:lnTo>
                    <a:pt x="94" y="254"/>
                  </a:lnTo>
                  <a:lnTo>
                    <a:pt x="93" y="247"/>
                  </a:lnTo>
                  <a:lnTo>
                    <a:pt x="93" y="241"/>
                  </a:lnTo>
                  <a:lnTo>
                    <a:pt x="92" y="234"/>
                  </a:lnTo>
                  <a:lnTo>
                    <a:pt x="93" y="228"/>
                  </a:lnTo>
                  <a:lnTo>
                    <a:pt x="93" y="222"/>
                  </a:lnTo>
                  <a:lnTo>
                    <a:pt x="94" y="216"/>
                  </a:lnTo>
                  <a:lnTo>
                    <a:pt x="95" y="210"/>
                  </a:lnTo>
                  <a:lnTo>
                    <a:pt x="96" y="204"/>
                  </a:lnTo>
                  <a:lnTo>
                    <a:pt x="98" y="198"/>
                  </a:lnTo>
                  <a:lnTo>
                    <a:pt x="100" y="193"/>
                  </a:lnTo>
                  <a:lnTo>
                    <a:pt x="102" y="188"/>
                  </a:lnTo>
                  <a:lnTo>
                    <a:pt x="104" y="183"/>
                  </a:lnTo>
                  <a:lnTo>
                    <a:pt x="107" y="178"/>
                  </a:lnTo>
                  <a:lnTo>
                    <a:pt x="110" y="173"/>
                  </a:lnTo>
                  <a:lnTo>
                    <a:pt x="113" y="168"/>
                  </a:lnTo>
                  <a:lnTo>
                    <a:pt x="116" y="164"/>
                  </a:lnTo>
                  <a:lnTo>
                    <a:pt x="120" y="160"/>
                  </a:lnTo>
                  <a:lnTo>
                    <a:pt x="123" y="156"/>
                  </a:lnTo>
                  <a:lnTo>
                    <a:pt x="128" y="152"/>
                  </a:lnTo>
                  <a:lnTo>
                    <a:pt x="132" y="148"/>
                  </a:lnTo>
                  <a:lnTo>
                    <a:pt x="136" y="145"/>
                  </a:lnTo>
                  <a:lnTo>
                    <a:pt x="141" y="142"/>
                  </a:lnTo>
                  <a:lnTo>
                    <a:pt x="145" y="138"/>
                  </a:lnTo>
                  <a:lnTo>
                    <a:pt x="150" y="136"/>
                  </a:lnTo>
                  <a:lnTo>
                    <a:pt x="155" y="133"/>
                  </a:lnTo>
                  <a:lnTo>
                    <a:pt x="160" y="131"/>
                  </a:lnTo>
                  <a:lnTo>
                    <a:pt x="166" y="129"/>
                  </a:lnTo>
                  <a:lnTo>
                    <a:pt x="171" y="127"/>
                  </a:lnTo>
                  <a:lnTo>
                    <a:pt x="177" y="125"/>
                  </a:lnTo>
                  <a:lnTo>
                    <a:pt x="182" y="123"/>
                  </a:lnTo>
                  <a:lnTo>
                    <a:pt x="188" y="122"/>
                  </a:lnTo>
                  <a:lnTo>
                    <a:pt x="194" y="121"/>
                  </a:lnTo>
                  <a:lnTo>
                    <a:pt x="200" y="121"/>
                  </a:lnTo>
                  <a:lnTo>
                    <a:pt x="206" y="120"/>
                  </a:lnTo>
                  <a:lnTo>
                    <a:pt x="212" y="120"/>
                  </a:lnTo>
                  <a:lnTo>
                    <a:pt x="217" y="120"/>
                  </a:lnTo>
                  <a:lnTo>
                    <a:pt x="222" y="121"/>
                  </a:lnTo>
                  <a:lnTo>
                    <a:pt x="227" y="121"/>
                  </a:lnTo>
                  <a:lnTo>
                    <a:pt x="232" y="122"/>
                  </a:lnTo>
                  <a:lnTo>
                    <a:pt x="242" y="123"/>
                  </a:lnTo>
                  <a:lnTo>
                    <a:pt x="251" y="126"/>
                  </a:lnTo>
                  <a:lnTo>
                    <a:pt x="260" y="130"/>
                  </a:lnTo>
                  <a:lnTo>
                    <a:pt x="268" y="134"/>
                  </a:lnTo>
                  <a:lnTo>
                    <a:pt x="277" y="138"/>
                  </a:lnTo>
                  <a:lnTo>
                    <a:pt x="284" y="144"/>
                  </a:lnTo>
                  <a:lnTo>
                    <a:pt x="291" y="149"/>
                  </a:lnTo>
                  <a:lnTo>
                    <a:pt x="298" y="156"/>
                  </a:lnTo>
                  <a:lnTo>
                    <a:pt x="305" y="163"/>
                  </a:lnTo>
                  <a:lnTo>
                    <a:pt x="311" y="170"/>
                  </a:lnTo>
                  <a:lnTo>
                    <a:pt x="316" y="179"/>
                  </a:lnTo>
                  <a:lnTo>
                    <a:pt x="321" y="187"/>
                  </a:lnTo>
                  <a:lnTo>
                    <a:pt x="326" y="196"/>
                  </a:lnTo>
                  <a:lnTo>
                    <a:pt x="330" y="205"/>
                  </a:lnTo>
                  <a:lnTo>
                    <a:pt x="339" y="205"/>
                  </a:lnTo>
                  <a:lnTo>
                    <a:pt x="342" y="196"/>
                  </a:lnTo>
                  <a:lnTo>
                    <a:pt x="345" y="186"/>
                  </a:lnTo>
                  <a:lnTo>
                    <a:pt x="347" y="175"/>
                  </a:lnTo>
                  <a:lnTo>
                    <a:pt x="351" y="166"/>
                  </a:lnTo>
                  <a:lnTo>
                    <a:pt x="354" y="156"/>
                  </a:lnTo>
                  <a:lnTo>
                    <a:pt x="357" y="146"/>
                  </a:lnTo>
                  <a:lnTo>
                    <a:pt x="361" y="137"/>
                  </a:lnTo>
                  <a:lnTo>
                    <a:pt x="365" y="128"/>
                  </a:lnTo>
                  <a:lnTo>
                    <a:pt x="358" y="122"/>
                  </a:lnTo>
                  <a:lnTo>
                    <a:pt x="351" y="117"/>
                  </a:lnTo>
                  <a:lnTo>
                    <a:pt x="343" y="112"/>
                  </a:lnTo>
                  <a:lnTo>
                    <a:pt x="335" y="107"/>
                  </a:lnTo>
                  <a:lnTo>
                    <a:pt x="327" y="103"/>
                  </a:lnTo>
                  <a:lnTo>
                    <a:pt x="318" y="99"/>
                  </a:lnTo>
                  <a:lnTo>
                    <a:pt x="310" y="96"/>
                  </a:lnTo>
                  <a:lnTo>
                    <a:pt x="301" y="93"/>
                  </a:lnTo>
                  <a:lnTo>
                    <a:pt x="292" y="90"/>
                  </a:lnTo>
                  <a:lnTo>
                    <a:pt x="283" y="88"/>
                  </a:lnTo>
                  <a:lnTo>
                    <a:pt x="274" y="86"/>
                  </a:lnTo>
                  <a:lnTo>
                    <a:pt x="265" y="85"/>
                  </a:lnTo>
                  <a:lnTo>
                    <a:pt x="255" y="84"/>
                  </a:lnTo>
                  <a:lnTo>
                    <a:pt x="246" y="83"/>
                  </a:lnTo>
                  <a:lnTo>
                    <a:pt x="238" y="82"/>
                  </a:lnTo>
                  <a:lnTo>
                    <a:pt x="229" y="82"/>
                  </a:lnTo>
                  <a:close/>
                  <a:moveTo>
                    <a:pt x="1756" y="85"/>
                  </a:moveTo>
                  <a:lnTo>
                    <a:pt x="1755" y="99"/>
                  </a:lnTo>
                  <a:lnTo>
                    <a:pt x="1754" y="112"/>
                  </a:lnTo>
                  <a:lnTo>
                    <a:pt x="1752" y="126"/>
                  </a:lnTo>
                  <a:lnTo>
                    <a:pt x="1751" y="140"/>
                  </a:lnTo>
                  <a:lnTo>
                    <a:pt x="1749" y="153"/>
                  </a:lnTo>
                  <a:lnTo>
                    <a:pt x="1747" y="167"/>
                  </a:lnTo>
                  <a:lnTo>
                    <a:pt x="1745" y="181"/>
                  </a:lnTo>
                  <a:lnTo>
                    <a:pt x="1743" y="194"/>
                  </a:lnTo>
                  <a:lnTo>
                    <a:pt x="1697" y="539"/>
                  </a:lnTo>
                  <a:lnTo>
                    <a:pt x="1666" y="734"/>
                  </a:lnTo>
                  <a:lnTo>
                    <a:pt x="1665" y="743"/>
                  </a:lnTo>
                  <a:lnTo>
                    <a:pt x="1673" y="741"/>
                  </a:lnTo>
                  <a:lnTo>
                    <a:pt x="1681" y="741"/>
                  </a:lnTo>
                  <a:lnTo>
                    <a:pt x="1689" y="740"/>
                  </a:lnTo>
                  <a:lnTo>
                    <a:pt x="1698" y="740"/>
                  </a:lnTo>
                  <a:lnTo>
                    <a:pt x="1706" y="741"/>
                  </a:lnTo>
                  <a:lnTo>
                    <a:pt x="1715" y="741"/>
                  </a:lnTo>
                  <a:lnTo>
                    <a:pt x="1723" y="742"/>
                  </a:lnTo>
                  <a:lnTo>
                    <a:pt x="1731" y="743"/>
                  </a:lnTo>
                  <a:lnTo>
                    <a:pt x="1731" y="740"/>
                  </a:lnTo>
                  <a:lnTo>
                    <a:pt x="1731" y="738"/>
                  </a:lnTo>
                  <a:lnTo>
                    <a:pt x="1731" y="735"/>
                  </a:lnTo>
                  <a:lnTo>
                    <a:pt x="1731" y="733"/>
                  </a:lnTo>
                  <a:lnTo>
                    <a:pt x="1731" y="730"/>
                  </a:lnTo>
                  <a:lnTo>
                    <a:pt x="1732" y="727"/>
                  </a:lnTo>
                  <a:lnTo>
                    <a:pt x="1732" y="724"/>
                  </a:lnTo>
                  <a:lnTo>
                    <a:pt x="1732" y="722"/>
                  </a:lnTo>
                  <a:lnTo>
                    <a:pt x="1737" y="627"/>
                  </a:lnTo>
                  <a:lnTo>
                    <a:pt x="1777" y="256"/>
                  </a:lnTo>
                  <a:lnTo>
                    <a:pt x="1802" y="302"/>
                  </a:lnTo>
                  <a:lnTo>
                    <a:pt x="1826" y="348"/>
                  </a:lnTo>
                  <a:lnTo>
                    <a:pt x="1851" y="395"/>
                  </a:lnTo>
                  <a:lnTo>
                    <a:pt x="1875" y="441"/>
                  </a:lnTo>
                  <a:lnTo>
                    <a:pt x="1899" y="488"/>
                  </a:lnTo>
                  <a:lnTo>
                    <a:pt x="1923" y="534"/>
                  </a:lnTo>
                  <a:lnTo>
                    <a:pt x="1946" y="581"/>
                  </a:lnTo>
                  <a:lnTo>
                    <a:pt x="1969" y="628"/>
                  </a:lnTo>
                  <a:lnTo>
                    <a:pt x="2021" y="735"/>
                  </a:lnTo>
                  <a:lnTo>
                    <a:pt x="2032" y="735"/>
                  </a:lnTo>
                  <a:lnTo>
                    <a:pt x="2040" y="718"/>
                  </a:lnTo>
                  <a:lnTo>
                    <a:pt x="2048" y="701"/>
                  </a:lnTo>
                  <a:lnTo>
                    <a:pt x="2056" y="684"/>
                  </a:lnTo>
                  <a:lnTo>
                    <a:pt x="2064" y="667"/>
                  </a:lnTo>
                  <a:lnTo>
                    <a:pt x="2072" y="650"/>
                  </a:lnTo>
                  <a:lnTo>
                    <a:pt x="2080" y="633"/>
                  </a:lnTo>
                  <a:lnTo>
                    <a:pt x="2088" y="616"/>
                  </a:lnTo>
                  <a:lnTo>
                    <a:pt x="2096" y="599"/>
                  </a:lnTo>
                  <a:lnTo>
                    <a:pt x="2147" y="501"/>
                  </a:lnTo>
                  <a:lnTo>
                    <a:pt x="2280" y="256"/>
                  </a:lnTo>
                  <a:lnTo>
                    <a:pt x="2282" y="274"/>
                  </a:lnTo>
                  <a:lnTo>
                    <a:pt x="2285" y="291"/>
                  </a:lnTo>
                  <a:lnTo>
                    <a:pt x="2287" y="309"/>
                  </a:lnTo>
                  <a:lnTo>
                    <a:pt x="2290" y="327"/>
                  </a:lnTo>
                  <a:lnTo>
                    <a:pt x="2292" y="344"/>
                  </a:lnTo>
                  <a:lnTo>
                    <a:pt x="2293" y="362"/>
                  </a:lnTo>
                  <a:lnTo>
                    <a:pt x="2296" y="379"/>
                  </a:lnTo>
                  <a:lnTo>
                    <a:pt x="2297" y="397"/>
                  </a:lnTo>
                  <a:lnTo>
                    <a:pt x="2328" y="743"/>
                  </a:lnTo>
                  <a:lnTo>
                    <a:pt x="2334" y="742"/>
                  </a:lnTo>
                  <a:lnTo>
                    <a:pt x="2340" y="741"/>
                  </a:lnTo>
                  <a:lnTo>
                    <a:pt x="2345" y="741"/>
                  </a:lnTo>
                  <a:lnTo>
                    <a:pt x="2351" y="740"/>
                  </a:lnTo>
                  <a:lnTo>
                    <a:pt x="2357" y="740"/>
                  </a:lnTo>
                  <a:lnTo>
                    <a:pt x="2363" y="740"/>
                  </a:lnTo>
                  <a:lnTo>
                    <a:pt x="2369" y="740"/>
                  </a:lnTo>
                  <a:lnTo>
                    <a:pt x="2374" y="740"/>
                  </a:lnTo>
                  <a:lnTo>
                    <a:pt x="2380" y="740"/>
                  </a:lnTo>
                  <a:lnTo>
                    <a:pt x="2385" y="740"/>
                  </a:lnTo>
                  <a:lnTo>
                    <a:pt x="2390" y="740"/>
                  </a:lnTo>
                  <a:lnTo>
                    <a:pt x="2396" y="741"/>
                  </a:lnTo>
                  <a:lnTo>
                    <a:pt x="2401" y="741"/>
                  </a:lnTo>
                  <a:lnTo>
                    <a:pt x="2406" y="741"/>
                  </a:lnTo>
                  <a:lnTo>
                    <a:pt x="2412" y="742"/>
                  </a:lnTo>
                  <a:lnTo>
                    <a:pt x="2417" y="743"/>
                  </a:lnTo>
                  <a:lnTo>
                    <a:pt x="2413" y="712"/>
                  </a:lnTo>
                  <a:lnTo>
                    <a:pt x="2409" y="681"/>
                  </a:lnTo>
                  <a:lnTo>
                    <a:pt x="2405" y="650"/>
                  </a:lnTo>
                  <a:lnTo>
                    <a:pt x="2401" y="619"/>
                  </a:lnTo>
                  <a:lnTo>
                    <a:pt x="2397" y="588"/>
                  </a:lnTo>
                  <a:lnTo>
                    <a:pt x="2393" y="558"/>
                  </a:lnTo>
                  <a:lnTo>
                    <a:pt x="2389" y="527"/>
                  </a:lnTo>
                  <a:lnTo>
                    <a:pt x="2386" y="496"/>
                  </a:lnTo>
                  <a:lnTo>
                    <a:pt x="2339" y="85"/>
                  </a:lnTo>
                  <a:lnTo>
                    <a:pt x="2327" y="85"/>
                  </a:lnTo>
                  <a:lnTo>
                    <a:pt x="2317" y="103"/>
                  </a:lnTo>
                  <a:lnTo>
                    <a:pt x="2307" y="121"/>
                  </a:lnTo>
                  <a:lnTo>
                    <a:pt x="2297" y="139"/>
                  </a:lnTo>
                  <a:lnTo>
                    <a:pt x="2287" y="157"/>
                  </a:lnTo>
                  <a:lnTo>
                    <a:pt x="2277" y="175"/>
                  </a:lnTo>
                  <a:lnTo>
                    <a:pt x="2266" y="193"/>
                  </a:lnTo>
                  <a:lnTo>
                    <a:pt x="2256" y="211"/>
                  </a:lnTo>
                  <a:lnTo>
                    <a:pt x="2246" y="229"/>
                  </a:lnTo>
                  <a:lnTo>
                    <a:pt x="2122" y="459"/>
                  </a:lnTo>
                  <a:lnTo>
                    <a:pt x="2113" y="476"/>
                  </a:lnTo>
                  <a:lnTo>
                    <a:pt x="2103" y="493"/>
                  </a:lnTo>
                  <a:lnTo>
                    <a:pt x="2094" y="510"/>
                  </a:lnTo>
                  <a:lnTo>
                    <a:pt x="2085" y="527"/>
                  </a:lnTo>
                  <a:lnTo>
                    <a:pt x="2076" y="543"/>
                  </a:lnTo>
                  <a:lnTo>
                    <a:pt x="2066" y="560"/>
                  </a:lnTo>
                  <a:lnTo>
                    <a:pt x="2057" y="577"/>
                  </a:lnTo>
                  <a:lnTo>
                    <a:pt x="2048" y="594"/>
                  </a:lnTo>
                  <a:lnTo>
                    <a:pt x="2029" y="562"/>
                  </a:lnTo>
                  <a:lnTo>
                    <a:pt x="2010" y="529"/>
                  </a:lnTo>
                  <a:lnTo>
                    <a:pt x="1991" y="497"/>
                  </a:lnTo>
                  <a:lnTo>
                    <a:pt x="1973" y="465"/>
                  </a:lnTo>
                  <a:lnTo>
                    <a:pt x="1954" y="433"/>
                  </a:lnTo>
                  <a:lnTo>
                    <a:pt x="1937" y="401"/>
                  </a:lnTo>
                  <a:lnTo>
                    <a:pt x="1919" y="368"/>
                  </a:lnTo>
                  <a:lnTo>
                    <a:pt x="1902" y="336"/>
                  </a:lnTo>
                  <a:lnTo>
                    <a:pt x="1773" y="85"/>
                  </a:lnTo>
                  <a:lnTo>
                    <a:pt x="1756" y="85"/>
                  </a:lnTo>
                  <a:close/>
                  <a:moveTo>
                    <a:pt x="3638" y="85"/>
                  </a:moveTo>
                  <a:lnTo>
                    <a:pt x="3637" y="99"/>
                  </a:lnTo>
                  <a:lnTo>
                    <a:pt x="3636" y="112"/>
                  </a:lnTo>
                  <a:lnTo>
                    <a:pt x="3634" y="126"/>
                  </a:lnTo>
                  <a:lnTo>
                    <a:pt x="3632" y="140"/>
                  </a:lnTo>
                  <a:lnTo>
                    <a:pt x="3631" y="153"/>
                  </a:lnTo>
                  <a:lnTo>
                    <a:pt x="3629" y="167"/>
                  </a:lnTo>
                  <a:lnTo>
                    <a:pt x="3627" y="181"/>
                  </a:lnTo>
                  <a:lnTo>
                    <a:pt x="3625" y="194"/>
                  </a:lnTo>
                  <a:lnTo>
                    <a:pt x="3579" y="539"/>
                  </a:lnTo>
                  <a:lnTo>
                    <a:pt x="3547" y="734"/>
                  </a:lnTo>
                  <a:lnTo>
                    <a:pt x="3547" y="743"/>
                  </a:lnTo>
                  <a:lnTo>
                    <a:pt x="3554" y="741"/>
                  </a:lnTo>
                  <a:lnTo>
                    <a:pt x="3563" y="741"/>
                  </a:lnTo>
                  <a:lnTo>
                    <a:pt x="3571" y="740"/>
                  </a:lnTo>
                  <a:lnTo>
                    <a:pt x="3580" y="740"/>
                  </a:lnTo>
                  <a:lnTo>
                    <a:pt x="3588" y="741"/>
                  </a:lnTo>
                  <a:lnTo>
                    <a:pt x="3596" y="741"/>
                  </a:lnTo>
                  <a:lnTo>
                    <a:pt x="3604" y="742"/>
                  </a:lnTo>
                  <a:lnTo>
                    <a:pt x="3613" y="743"/>
                  </a:lnTo>
                  <a:lnTo>
                    <a:pt x="3613" y="740"/>
                  </a:lnTo>
                  <a:lnTo>
                    <a:pt x="3613" y="738"/>
                  </a:lnTo>
                  <a:lnTo>
                    <a:pt x="3613" y="735"/>
                  </a:lnTo>
                  <a:lnTo>
                    <a:pt x="3613" y="733"/>
                  </a:lnTo>
                  <a:lnTo>
                    <a:pt x="3613" y="730"/>
                  </a:lnTo>
                  <a:lnTo>
                    <a:pt x="3613" y="727"/>
                  </a:lnTo>
                  <a:lnTo>
                    <a:pt x="3613" y="724"/>
                  </a:lnTo>
                  <a:lnTo>
                    <a:pt x="3614" y="722"/>
                  </a:lnTo>
                  <a:lnTo>
                    <a:pt x="3618" y="627"/>
                  </a:lnTo>
                  <a:lnTo>
                    <a:pt x="3659" y="256"/>
                  </a:lnTo>
                  <a:lnTo>
                    <a:pt x="3684" y="302"/>
                  </a:lnTo>
                  <a:lnTo>
                    <a:pt x="3708" y="348"/>
                  </a:lnTo>
                  <a:lnTo>
                    <a:pt x="3732" y="395"/>
                  </a:lnTo>
                  <a:lnTo>
                    <a:pt x="3757" y="441"/>
                  </a:lnTo>
                  <a:lnTo>
                    <a:pt x="3781" y="488"/>
                  </a:lnTo>
                  <a:lnTo>
                    <a:pt x="3804" y="534"/>
                  </a:lnTo>
                  <a:lnTo>
                    <a:pt x="3828" y="581"/>
                  </a:lnTo>
                  <a:lnTo>
                    <a:pt x="3851" y="628"/>
                  </a:lnTo>
                  <a:lnTo>
                    <a:pt x="3903" y="735"/>
                  </a:lnTo>
                  <a:lnTo>
                    <a:pt x="3914" y="735"/>
                  </a:lnTo>
                  <a:lnTo>
                    <a:pt x="3921" y="718"/>
                  </a:lnTo>
                  <a:lnTo>
                    <a:pt x="3930" y="701"/>
                  </a:lnTo>
                  <a:lnTo>
                    <a:pt x="3938" y="684"/>
                  </a:lnTo>
                  <a:lnTo>
                    <a:pt x="3945" y="667"/>
                  </a:lnTo>
                  <a:lnTo>
                    <a:pt x="3953" y="650"/>
                  </a:lnTo>
                  <a:lnTo>
                    <a:pt x="3961" y="633"/>
                  </a:lnTo>
                  <a:lnTo>
                    <a:pt x="3970" y="616"/>
                  </a:lnTo>
                  <a:lnTo>
                    <a:pt x="3978" y="599"/>
                  </a:lnTo>
                  <a:lnTo>
                    <a:pt x="4028" y="501"/>
                  </a:lnTo>
                  <a:lnTo>
                    <a:pt x="4162" y="256"/>
                  </a:lnTo>
                  <a:lnTo>
                    <a:pt x="4164" y="274"/>
                  </a:lnTo>
                  <a:lnTo>
                    <a:pt x="4166" y="291"/>
                  </a:lnTo>
                  <a:lnTo>
                    <a:pt x="4169" y="309"/>
                  </a:lnTo>
                  <a:lnTo>
                    <a:pt x="4171" y="327"/>
                  </a:lnTo>
                  <a:lnTo>
                    <a:pt x="4173" y="344"/>
                  </a:lnTo>
                  <a:lnTo>
                    <a:pt x="4175" y="362"/>
                  </a:lnTo>
                  <a:lnTo>
                    <a:pt x="4177" y="379"/>
                  </a:lnTo>
                  <a:lnTo>
                    <a:pt x="4179" y="397"/>
                  </a:lnTo>
                  <a:lnTo>
                    <a:pt x="4210" y="743"/>
                  </a:lnTo>
                  <a:lnTo>
                    <a:pt x="4215" y="742"/>
                  </a:lnTo>
                  <a:lnTo>
                    <a:pt x="4221" y="741"/>
                  </a:lnTo>
                  <a:lnTo>
                    <a:pt x="4227" y="741"/>
                  </a:lnTo>
                  <a:lnTo>
                    <a:pt x="4233" y="740"/>
                  </a:lnTo>
                  <a:lnTo>
                    <a:pt x="4239" y="740"/>
                  </a:lnTo>
                  <a:lnTo>
                    <a:pt x="4244" y="740"/>
                  </a:lnTo>
                  <a:lnTo>
                    <a:pt x="4250" y="740"/>
                  </a:lnTo>
                  <a:lnTo>
                    <a:pt x="4256" y="740"/>
                  </a:lnTo>
                  <a:lnTo>
                    <a:pt x="4261" y="740"/>
                  </a:lnTo>
                  <a:lnTo>
                    <a:pt x="4267" y="740"/>
                  </a:lnTo>
                  <a:lnTo>
                    <a:pt x="4272" y="740"/>
                  </a:lnTo>
                  <a:lnTo>
                    <a:pt x="4278" y="741"/>
                  </a:lnTo>
                  <a:lnTo>
                    <a:pt x="4283" y="741"/>
                  </a:lnTo>
                  <a:lnTo>
                    <a:pt x="4288" y="741"/>
                  </a:lnTo>
                  <a:lnTo>
                    <a:pt x="4293" y="742"/>
                  </a:lnTo>
                  <a:lnTo>
                    <a:pt x="4299" y="743"/>
                  </a:lnTo>
                  <a:lnTo>
                    <a:pt x="4295" y="712"/>
                  </a:lnTo>
                  <a:lnTo>
                    <a:pt x="4290" y="681"/>
                  </a:lnTo>
                  <a:lnTo>
                    <a:pt x="4287" y="650"/>
                  </a:lnTo>
                  <a:lnTo>
                    <a:pt x="4282" y="619"/>
                  </a:lnTo>
                  <a:lnTo>
                    <a:pt x="4278" y="588"/>
                  </a:lnTo>
                  <a:lnTo>
                    <a:pt x="4274" y="558"/>
                  </a:lnTo>
                  <a:lnTo>
                    <a:pt x="4271" y="527"/>
                  </a:lnTo>
                  <a:lnTo>
                    <a:pt x="4267" y="496"/>
                  </a:lnTo>
                  <a:lnTo>
                    <a:pt x="4221" y="85"/>
                  </a:lnTo>
                  <a:lnTo>
                    <a:pt x="4208" y="85"/>
                  </a:lnTo>
                  <a:lnTo>
                    <a:pt x="4199" y="103"/>
                  </a:lnTo>
                  <a:lnTo>
                    <a:pt x="4188" y="121"/>
                  </a:lnTo>
                  <a:lnTo>
                    <a:pt x="4179" y="139"/>
                  </a:lnTo>
                  <a:lnTo>
                    <a:pt x="4168" y="157"/>
                  </a:lnTo>
                  <a:lnTo>
                    <a:pt x="4158" y="175"/>
                  </a:lnTo>
                  <a:lnTo>
                    <a:pt x="4148" y="193"/>
                  </a:lnTo>
                  <a:lnTo>
                    <a:pt x="4138" y="211"/>
                  </a:lnTo>
                  <a:lnTo>
                    <a:pt x="4128" y="229"/>
                  </a:lnTo>
                  <a:lnTo>
                    <a:pt x="4003" y="459"/>
                  </a:lnTo>
                  <a:lnTo>
                    <a:pt x="3994" y="476"/>
                  </a:lnTo>
                  <a:lnTo>
                    <a:pt x="3985" y="493"/>
                  </a:lnTo>
                  <a:lnTo>
                    <a:pt x="3976" y="510"/>
                  </a:lnTo>
                  <a:lnTo>
                    <a:pt x="3966" y="527"/>
                  </a:lnTo>
                  <a:lnTo>
                    <a:pt x="3957" y="543"/>
                  </a:lnTo>
                  <a:lnTo>
                    <a:pt x="3948" y="560"/>
                  </a:lnTo>
                  <a:lnTo>
                    <a:pt x="3939" y="577"/>
                  </a:lnTo>
                  <a:lnTo>
                    <a:pt x="3930" y="594"/>
                  </a:lnTo>
                  <a:lnTo>
                    <a:pt x="3910" y="562"/>
                  </a:lnTo>
                  <a:lnTo>
                    <a:pt x="3891" y="529"/>
                  </a:lnTo>
                  <a:lnTo>
                    <a:pt x="3873" y="497"/>
                  </a:lnTo>
                  <a:lnTo>
                    <a:pt x="3854" y="465"/>
                  </a:lnTo>
                  <a:lnTo>
                    <a:pt x="3836" y="433"/>
                  </a:lnTo>
                  <a:lnTo>
                    <a:pt x="3818" y="401"/>
                  </a:lnTo>
                  <a:lnTo>
                    <a:pt x="3801" y="368"/>
                  </a:lnTo>
                  <a:lnTo>
                    <a:pt x="3783" y="336"/>
                  </a:lnTo>
                  <a:lnTo>
                    <a:pt x="3655" y="85"/>
                  </a:lnTo>
                  <a:lnTo>
                    <a:pt x="3638" y="85"/>
                  </a:lnTo>
                  <a:close/>
                  <a:moveTo>
                    <a:pt x="1156" y="93"/>
                  </a:moveTo>
                  <a:lnTo>
                    <a:pt x="1157" y="108"/>
                  </a:lnTo>
                  <a:lnTo>
                    <a:pt x="1158" y="123"/>
                  </a:lnTo>
                  <a:lnTo>
                    <a:pt x="1158" y="138"/>
                  </a:lnTo>
                  <a:lnTo>
                    <a:pt x="1159" y="154"/>
                  </a:lnTo>
                  <a:lnTo>
                    <a:pt x="1160" y="169"/>
                  </a:lnTo>
                  <a:lnTo>
                    <a:pt x="1160" y="184"/>
                  </a:lnTo>
                  <a:lnTo>
                    <a:pt x="1161" y="199"/>
                  </a:lnTo>
                  <a:lnTo>
                    <a:pt x="1161" y="214"/>
                  </a:lnTo>
                  <a:lnTo>
                    <a:pt x="1163" y="298"/>
                  </a:lnTo>
                  <a:lnTo>
                    <a:pt x="1160" y="622"/>
                  </a:lnTo>
                  <a:lnTo>
                    <a:pt x="1154" y="742"/>
                  </a:lnTo>
                  <a:lnTo>
                    <a:pt x="1164" y="741"/>
                  </a:lnTo>
                  <a:lnTo>
                    <a:pt x="1175" y="741"/>
                  </a:lnTo>
                  <a:lnTo>
                    <a:pt x="1184" y="741"/>
                  </a:lnTo>
                  <a:lnTo>
                    <a:pt x="1194" y="741"/>
                  </a:lnTo>
                  <a:lnTo>
                    <a:pt x="1204" y="740"/>
                  </a:lnTo>
                  <a:lnTo>
                    <a:pt x="1214" y="740"/>
                  </a:lnTo>
                  <a:lnTo>
                    <a:pt x="1224" y="740"/>
                  </a:lnTo>
                  <a:lnTo>
                    <a:pt x="1234" y="740"/>
                  </a:lnTo>
                  <a:lnTo>
                    <a:pt x="1244" y="740"/>
                  </a:lnTo>
                  <a:lnTo>
                    <a:pt x="1255" y="740"/>
                  </a:lnTo>
                  <a:lnTo>
                    <a:pt x="1265" y="739"/>
                  </a:lnTo>
                  <a:lnTo>
                    <a:pt x="1275" y="739"/>
                  </a:lnTo>
                  <a:lnTo>
                    <a:pt x="1286" y="739"/>
                  </a:lnTo>
                  <a:lnTo>
                    <a:pt x="1296" y="739"/>
                  </a:lnTo>
                  <a:lnTo>
                    <a:pt x="1306" y="739"/>
                  </a:lnTo>
                  <a:lnTo>
                    <a:pt x="1317" y="739"/>
                  </a:lnTo>
                  <a:lnTo>
                    <a:pt x="1331" y="739"/>
                  </a:lnTo>
                  <a:lnTo>
                    <a:pt x="1346" y="739"/>
                  </a:lnTo>
                  <a:lnTo>
                    <a:pt x="1361" y="739"/>
                  </a:lnTo>
                  <a:lnTo>
                    <a:pt x="1375" y="739"/>
                  </a:lnTo>
                  <a:lnTo>
                    <a:pt x="1390" y="740"/>
                  </a:lnTo>
                  <a:lnTo>
                    <a:pt x="1404" y="740"/>
                  </a:lnTo>
                  <a:lnTo>
                    <a:pt x="1419" y="741"/>
                  </a:lnTo>
                  <a:lnTo>
                    <a:pt x="1434" y="741"/>
                  </a:lnTo>
                  <a:lnTo>
                    <a:pt x="1499" y="743"/>
                  </a:lnTo>
                  <a:lnTo>
                    <a:pt x="1497" y="736"/>
                  </a:lnTo>
                  <a:lnTo>
                    <a:pt x="1496" y="728"/>
                  </a:lnTo>
                  <a:lnTo>
                    <a:pt x="1495" y="721"/>
                  </a:lnTo>
                  <a:lnTo>
                    <a:pt x="1495" y="714"/>
                  </a:lnTo>
                  <a:lnTo>
                    <a:pt x="1495" y="707"/>
                  </a:lnTo>
                  <a:lnTo>
                    <a:pt x="1496" y="700"/>
                  </a:lnTo>
                  <a:lnTo>
                    <a:pt x="1497" y="693"/>
                  </a:lnTo>
                  <a:lnTo>
                    <a:pt x="1498" y="686"/>
                  </a:lnTo>
                  <a:lnTo>
                    <a:pt x="1487" y="687"/>
                  </a:lnTo>
                  <a:lnTo>
                    <a:pt x="1477" y="689"/>
                  </a:lnTo>
                  <a:lnTo>
                    <a:pt x="1466" y="691"/>
                  </a:lnTo>
                  <a:lnTo>
                    <a:pt x="1455" y="691"/>
                  </a:lnTo>
                  <a:lnTo>
                    <a:pt x="1444" y="693"/>
                  </a:lnTo>
                  <a:lnTo>
                    <a:pt x="1434" y="693"/>
                  </a:lnTo>
                  <a:lnTo>
                    <a:pt x="1423" y="694"/>
                  </a:lnTo>
                  <a:lnTo>
                    <a:pt x="1412" y="695"/>
                  </a:lnTo>
                  <a:lnTo>
                    <a:pt x="1390" y="695"/>
                  </a:lnTo>
                  <a:lnTo>
                    <a:pt x="1369" y="696"/>
                  </a:lnTo>
                  <a:lnTo>
                    <a:pt x="1348" y="697"/>
                  </a:lnTo>
                  <a:lnTo>
                    <a:pt x="1326" y="698"/>
                  </a:lnTo>
                  <a:lnTo>
                    <a:pt x="1305" y="698"/>
                  </a:lnTo>
                  <a:lnTo>
                    <a:pt x="1283" y="698"/>
                  </a:lnTo>
                  <a:lnTo>
                    <a:pt x="1262" y="698"/>
                  </a:lnTo>
                  <a:lnTo>
                    <a:pt x="1241" y="698"/>
                  </a:lnTo>
                  <a:lnTo>
                    <a:pt x="1240" y="688"/>
                  </a:lnTo>
                  <a:lnTo>
                    <a:pt x="1240" y="678"/>
                  </a:lnTo>
                  <a:lnTo>
                    <a:pt x="1240" y="667"/>
                  </a:lnTo>
                  <a:lnTo>
                    <a:pt x="1240" y="657"/>
                  </a:lnTo>
                  <a:lnTo>
                    <a:pt x="1239" y="646"/>
                  </a:lnTo>
                  <a:lnTo>
                    <a:pt x="1239" y="636"/>
                  </a:lnTo>
                  <a:lnTo>
                    <a:pt x="1239" y="626"/>
                  </a:lnTo>
                  <a:lnTo>
                    <a:pt x="1239" y="616"/>
                  </a:lnTo>
                  <a:lnTo>
                    <a:pt x="1239" y="497"/>
                  </a:lnTo>
                  <a:lnTo>
                    <a:pt x="1239" y="487"/>
                  </a:lnTo>
                  <a:lnTo>
                    <a:pt x="1239" y="478"/>
                  </a:lnTo>
                  <a:lnTo>
                    <a:pt x="1239" y="469"/>
                  </a:lnTo>
                  <a:lnTo>
                    <a:pt x="1239" y="459"/>
                  </a:lnTo>
                  <a:lnTo>
                    <a:pt x="1240" y="450"/>
                  </a:lnTo>
                  <a:lnTo>
                    <a:pt x="1240" y="440"/>
                  </a:lnTo>
                  <a:lnTo>
                    <a:pt x="1240" y="431"/>
                  </a:lnTo>
                  <a:lnTo>
                    <a:pt x="1240" y="421"/>
                  </a:lnTo>
                  <a:lnTo>
                    <a:pt x="1293" y="421"/>
                  </a:lnTo>
                  <a:lnTo>
                    <a:pt x="1298" y="421"/>
                  </a:lnTo>
                  <a:lnTo>
                    <a:pt x="1303" y="421"/>
                  </a:lnTo>
                  <a:lnTo>
                    <a:pt x="1309" y="421"/>
                  </a:lnTo>
                  <a:lnTo>
                    <a:pt x="1314" y="421"/>
                  </a:lnTo>
                  <a:lnTo>
                    <a:pt x="1319" y="421"/>
                  </a:lnTo>
                  <a:lnTo>
                    <a:pt x="1324" y="421"/>
                  </a:lnTo>
                  <a:lnTo>
                    <a:pt x="1329" y="421"/>
                  </a:lnTo>
                  <a:lnTo>
                    <a:pt x="1334" y="421"/>
                  </a:lnTo>
                  <a:lnTo>
                    <a:pt x="1387" y="423"/>
                  </a:lnTo>
                  <a:lnTo>
                    <a:pt x="1397" y="423"/>
                  </a:lnTo>
                  <a:lnTo>
                    <a:pt x="1408" y="423"/>
                  </a:lnTo>
                  <a:lnTo>
                    <a:pt x="1418" y="424"/>
                  </a:lnTo>
                  <a:lnTo>
                    <a:pt x="1428" y="425"/>
                  </a:lnTo>
                  <a:lnTo>
                    <a:pt x="1439" y="426"/>
                  </a:lnTo>
                  <a:lnTo>
                    <a:pt x="1449" y="426"/>
                  </a:lnTo>
                  <a:lnTo>
                    <a:pt x="1460" y="428"/>
                  </a:lnTo>
                  <a:lnTo>
                    <a:pt x="1471" y="429"/>
                  </a:lnTo>
                  <a:lnTo>
                    <a:pt x="1470" y="425"/>
                  </a:lnTo>
                  <a:lnTo>
                    <a:pt x="1469" y="422"/>
                  </a:lnTo>
                  <a:lnTo>
                    <a:pt x="1468" y="418"/>
                  </a:lnTo>
                  <a:lnTo>
                    <a:pt x="1468" y="414"/>
                  </a:lnTo>
                  <a:lnTo>
                    <a:pt x="1468" y="411"/>
                  </a:lnTo>
                  <a:lnTo>
                    <a:pt x="1467" y="407"/>
                  </a:lnTo>
                  <a:lnTo>
                    <a:pt x="1467" y="404"/>
                  </a:lnTo>
                  <a:lnTo>
                    <a:pt x="1467" y="400"/>
                  </a:lnTo>
                  <a:lnTo>
                    <a:pt x="1467" y="397"/>
                  </a:lnTo>
                  <a:lnTo>
                    <a:pt x="1467" y="393"/>
                  </a:lnTo>
                  <a:lnTo>
                    <a:pt x="1468" y="389"/>
                  </a:lnTo>
                  <a:lnTo>
                    <a:pt x="1468" y="386"/>
                  </a:lnTo>
                  <a:lnTo>
                    <a:pt x="1469" y="382"/>
                  </a:lnTo>
                  <a:lnTo>
                    <a:pt x="1469" y="379"/>
                  </a:lnTo>
                  <a:lnTo>
                    <a:pt x="1470" y="375"/>
                  </a:lnTo>
                  <a:lnTo>
                    <a:pt x="1471" y="372"/>
                  </a:lnTo>
                  <a:lnTo>
                    <a:pt x="1461" y="372"/>
                  </a:lnTo>
                  <a:lnTo>
                    <a:pt x="1450" y="373"/>
                  </a:lnTo>
                  <a:lnTo>
                    <a:pt x="1440" y="373"/>
                  </a:lnTo>
                  <a:lnTo>
                    <a:pt x="1429" y="374"/>
                  </a:lnTo>
                  <a:lnTo>
                    <a:pt x="1419" y="375"/>
                  </a:lnTo>
                  <a:lnTo>
                    <a:pt x="1408" y="375"/>
                  </a:lnTo>
                  <a:lnTo>
                    <a:pt x="1398" y="376"/>
                  </a:lnTo>
                  <a:lnTo>
                    <a:pt x="1387" y="377"/>
                  </a:lnTo>
                  <a:lnTo>
                    <a:pt x="1336" y="379"/>
                  </a:lnTo>
                  <a:lnTo>
                    <a:pt x="1240" y="379"/>
                  </a:lnTo>
                  <a:lnTo>
                    <a:pt x="1240" y="372"/>
                  </a:lnTo>
                  <a:lnTo>
                    <a:pt x="1240" y="366"/>
                  </a:lnTo>
                  <a:lnTo>
                    <a:pt x="1240" y="359"/>
                  </a:lnTo>
                  <a:lnTo>
                    <a:pt x="1239" y="352"/>
                  </a:lnTo>
                  <a:lnTo>
                    <a:pt x="1239" y="345"/>
                  </a:lnTo>
                  <a:lnTo>
                    <a:pt x="1239" y="339"/>
                  </a:lnTo>
                  <a:lnTo>
                    <a:pt x="1239" y="332"/>
                  </a:lnTo>
                  <a:lnTo>
                    <a:pt x="1239" y="325"/>
                  </a:lnTo>
                  <a:lnTo>
                    <a:pt x="1239" y="320"/>
                  </a:lnTo>
                  <a:lnTo>
                    <a:pt x="1239" y="314"/>
                  </a:lnTo>
                  <a:lnTo>
                    <a:pt x="1239" y="309"/>
                  </a:lnTo>
                  <a:lnTo>
                    <a:pt x="1239" y="304"/>
                  </a:lnTo>
                  <a:lnTo>
                    <a:pt x="1239" y="299"/>
                  </a:lnTo>
                  <a:lnTo>
                    <a:pt x="1239" y="293"/>
                  </a:lnTo>
                  <a:lnTo>
                    <a:pt x="1239" y="288"/>
                  </a:lnTo>
                  <a:lnTo>
                    <a:pt x="1239" y="282"/>
                  </a:lnTo>
                  <a:lnTo>
                    <a:pt x="1244" y="140"/>
                  </a:lnTo>
                  <a:lnTo>
                    <a:pt x="1313" y="140"/>
                  </a:lnTo>
                  <a:lnTo>
                    <a:pt x="1408" y="143"/>
                  </a:lnTo>
                  <a:lnTo>
                    <a:pt x="1419" y="144"/>
                  </a:lnTo>
                  <a:lnTo>
                    <a:pt x="1429" y="144"/>
                  </a:lnTo>
                  <a:lnTo>
                    <a:pt x="1440" y="145"/>
                  </a:lnTo>
                  <a:lnTo>
                    <a:pt x="1451" y="146"/>
                  </a:lnTo>
                  <a:lnTo>
                    <a:pt x="1461" y="147"/>
                  </a:lnTo>
                  <a:lnTo>
                    <a:pt x="1472" y="148"/>
                  </a:lnTo>
                  <a:lnTo>
                    <a:pt x="1482" y="149"/>
                  </a:lnTo>
                  <a:lnTo>
                    <a:pt x="1493" y="149"/>
                  </a:lnTo>
                  <a:lnTo>
                    <a:pt x="1492" y="146"/>
                  </a:lnTo>
                  <a:lnTo>
                    <a:pt x="1492" y="142"/>
                  </a:lnTo>
                  <a:lnTo>
                    <a:pt x="1491" y="139"/>
                  </a:lnTo>
                  <a:lnTo>
                    <a:pt x="1491" y="135"/>
                  </a:lnTo>
                  <a:lnTo>
                    <a:pt x="1491" y="132"/>
                  </a:lnTo>
                  <a:lnTo>
                    <a:pt x="1490" y="128"/>
                  </a:lnTo>
                  <a:lnTo>
                    <a:pt x="1490" y="125"/>
                  </a:lnTo>
                  <a:lnTo>
                    <a:pt x="1490" y="121"/>
                  </a:lnTo>
                  <a:lnTo>
                    <a:pt x="1490" y="118"/>
                  </a:lnTo>
                  <a:lnTo>
                    <a:pt x="1491" y="114"/>
                  </a:lnTo>
                  <a:lnTo>
                    <a:pt x="1491" y="110"/>
                  </a:lnTo>
                  <a:lnTo>
                    <a:pt x="1492" y="107"/>
                  </a:lnTo>
                  <a:lnTo>
                    <a:pt x="1492" y="103"/>
                  </a:lnTo>
                  <a:lnTo>
                    <a:pt x="1492" y="100"/>
                  </a:lnTo>
                  <a:lnTo>
                    <a:pt x="1493" y="96"/>
                  </a:lnTo>
                  <a:lnTo>
                    <a:pt x="1493" y="93"/>
                  </a:lnTo>
                  <a:lnTo>
                    <a:pt x="1481" y="93"/>
                  </a:lnTo>
                  <a:lnTo>
                    <a:pt x="1469" y="94"/>
                  </a:lnTo>
                  <a:lnTo>
                    <a:pt x="1456" y="95"/>
                  </a:lnTo>
                  <a:lnTo>
                    <a:pt x="1444" y="95"/>
                  </a:lnTo>
                  <a:lnTo>
                    <a:pt x="1432" y="95"/>
                  </a:lnTo>
                  <a:lnTo>
                    <a:pt x="1420" y="96"/>
                  </a:lnTo>
                  <a:lnTo>
                    <a:pt x="1408" y="96"/>
                  </a:lnTo>
                  <a:lnTo>
                    <a:pt x="1395" y="96"/>
                  </a:lnTo>
                  <a:lnTo>
                    <a:pt x="1259" y="96"/>
                  </a:lnTo>
                  <a:lnTo>
                    <a:pt x="1156" y="93"/>
                  </a:lnTo>
                  <a:close/>
                  <a:moveTo>
                    <a:pt x="5193" y="93"/>
                  </a:moveTo>
                  <a:lnTo>
                    <a:pt x="5193" y="116"/>
                  </a:lnTo>
                  <a:lnTo>
                    <a:pt x="5198" y="301"/>
                  </a:lnTo>
                  <a:lnTo>
                    <a:pt x="5193" y="633"/>
                  </a:lnTo>
                  <a:lnTo>
                    <a:pt x="5193" y="646"/>
                  </a:lnTo>
                  <a:lnTo>
                    <a:pt x="5193" y="660"/>
                  </a:lnTo>
                  <a:lnTo>
                    <a:pt x="5192" y="674"/>
                  </a:lnTo>
                  <a:lnTo>
                    <a:pt x="5191" y="688"/>
                  </a:lnTo>
                  <a:lnTo>
                    <a:pt x="5191" y="702"/>
                  </a:lnTo>
                  <a:lnTo>
                    <a:pt x="5190" y="715"/>
                  </a:lnTo>
                  <a:lnTo>
                    <a:pt x="5189" y="729"/>
                  </a:lnTo>
                  <a:lnTo>
                    <a:pt x="5189" y="743"/>
                  </a:lnTo>
                  <a:lnTo>
                    <a:pt x="5195" y="742"/>
                  </a:lnTo>
                  <a:lnTo>
                    <a:pt x="5200" y="742"/>
                  </a:lnTo>
                  <a:lnTo>
                    <a:pt x="5206" y="741"/>
                  </a:lnTo>
                  <a:lnTo>
                    <a:pt x="5212" y="741"/>
                  </a:lnTo>
                  <a:lnTo>
                    <a:pt x="5218" y="741"/>
                  </a:lnTo>
                  <a:lnTo>
                    <a:pt x="5224" y="740"/>
                  </a:lnTo>
                  <a:lnTo>
                    <a:pt x="5230" y="740"/>
                  </a:lnTo>
                  <a:lnTo>
                    <a:pt x="5235" y="740"/>
                  </a:lnTo>
                  <a:lnTo>
                    <a:pt x="5241" y="740"/>
                  </a:lnTo>
                  <a:lnTo>
                    <a:pt x="5246" y="740"/>
                  </a:lnTo>
                  <a:lnTo>
                    <a:pt x="5252" y="741"/>
                  </a:lnTo>
                  <a:lnTo>
                    <a:pt x="5257" y="741"/>
                  </a:lnTo>
                  <a:lnTo>
                    <a:pt x="5263" y="741"/>
                  </a:lnTo>
                  <a:lnTo>
                    <a:pt x="5268" y="742"/>
                  </a:lnTo>
                  <a:lnTo>
                    <a:pt x="5273" y="742"/>
                  </a:lnTo>
                  <a:lnTo>
                    <a:pt x="5279" y="743"/>
                  </a:lnTo>
                  <a:lnTo>
                    <a:pt x="5275" y="545"/>
                  </a:lnTo>
                  <a:lnTo>
                    <a:pt x="5275" y="540"/>
                  </a:lnTo>
                  <a:lnTo>
                    <a:pt x="5275" y="535"/>
                  </a:lnTo>
                  <a:lnTo>
                    <a:pt x="5275" y="530"/>
                  </a:lnTo>
                  <a:lnTo>
                    <a:pt x="5275" y="525"/>
                  </a:lnTo>
                  <a:lnTo>
                    <a:pt x="5275" y="519"/>
                  </a:lnTo>
                  <a:lnTo>
                    <a:pt x="5275" y="515"/>
                  </a:lnTo>
                  <a:lnTo>
                    <a:pt x="5275" y="510"/>
                  </a:lnTo>
                  <a:lnTo>
                    <a:pt x="5275" y="504"/>
                  </a:lnTo>
                  <a:lnTo>
                    <a:pt x="5275" y="429"/>
                  </a:lnTo>
                  <a:lnTo>
                    <a:pt x="5311" y="429"/>
                  </a:lnTo>
                  <a:lnTo>
                    <a:pt x="5387" y="518"/>
                  </a:lnTo>
                  <a:lnTo>
                    <a:pt x="5499" y="663"/>
                  </a:lnTo>
                  <a:lnTo>
                    <a:pt x="5506" y="673"/>
                  </a:lnTo>
                  <a:lnTo>
                    <a:pt x="5514" y="683"/>
                  </a:lnTo>
                  <a:lnTo>
                    <a:pt x="5521" y="693"/>
                  </a:lnTo>
                  <a:lnTo>
                    <a:pt x="5528" y="703"/>
                  </a:lnTo>
                  <a:lnTo>
                    <a:pt x="5536" y="713"/>
                  </a:lnTo>
                  <a:lnTo>
                    <a:pt x="5543" y="723"/>
                  </a:lnTo>
                  <a:lnTo>
                    <a:pt x="5550" y="733"/>
                  </a:lnTo>
                  <a:lnTo>
                    <a:pt x="5557" y="743"/>
                  </a:lnTo>
                  <a:lnTo>
                    <a:pt x="5564" y="742"/>
                  </a:lnTo>
                  <a:lnTo>
                    <a:pt x="5570" y="741"/>
                  </a:lnTo>
                  <a:lnTo>
                    <a:pt x="5577" y="741"/>
                  </a:lnTo>
                  <a:lnTo>
                    <a:pt x="5583" y="740"/>
                  </a:lnTo>
                  <a:lnTo>
                    <a:pt x="5590" y="739"/>
                  </a:lnTo>
                  <a:lnTo>
                    <a:pt x="5597" y="739"/>
                  </a:lnTo>
                  <a:lnTo>
                    <a:pt x="5603" y="738"/>
                  </a:lnTo>
                  <a:lnTo>
                    <a:pt x="5610" y="738"/>
                  </a:lnTo>
                  <a:lnTo>
                    <a:pt x="5617" y="738"/>
                  </a:lnTo>
                  <a:lnTo>
                    <a:pt x="5624" y="739"/>
                  </a:lnTo>
                  <a:lnTo>
                    <a:pt x="5631" y="739"/>
                  </a:lnTo>
                  <a:lnTo>
                    <a:pt x="5638" y="740"/>
                  </a:lnTo>
                  <a:lnTo>
                    <a:pt x="5645" y="741"/>
                  </a:lnTo>
                  <a:lnTo>
                    <a:pt x="5652" y="741"/>
                  </a:lnTo>
                  <a:lnTo>
                    <a:pt x="5659" y="742"/>
                  </a:lnTo>
                  <a:lnTo>
                    <a:pt x="5666" y="743"/>
                  </a:lnTo>
                  <a:lnTo>
                    <a:pt x="5650" y="722"/>
                  </a:lnTo>
                  <a:lnTo>
                    <a:pt x="5604" y="669"/>
                  </a:lnTo>
                  <a:lnTo>
                    <a:pt x="5409" y="421"/>
                  </a:lnTo>
                  <a:lnTo>
                    <a:pt x="5418" y="419"/>
                  </a:lnTo>
                  <a:lnTo>
                    <a:pt x="5427" y="417"/>
                  </a:lnTo>
                  <a:lnTo>
                    <a:pt x="5436" y="415"/>
                  </a:lnTo>
                  <a:lnTo>
                    <a:pt x="5445" y="413"/>
                  </a:lnTo>
                  <a:lnTo>
                    <a:pt x="5454" y="410"/>
                  </a:lnTo>
                  <a:lnTo>
                    <a:pt x="5463" y="407"/>
                  </a:lnTo>
                  <a:lnTo>
                    <a:pt x="5471" y="404"/>
                  </a:lnTo>
                  <a:lnTo>
                    <a:pt x="5480" y="401"/>
                  </a:lnTo>
                  <a:lnTo>
                    <a:pt x="5488" y="398"/>
                  </a:lnTo>
                  <a:lnTo>
                    <a:pt x="5497" y="394"/>
                  </a:lnTo>
                  <a:lnTo>
                    <a:pt x="5504" y="390"/>
                  </a:lnTo>
                  <a:lnTo>
                    <a:pt x="5513" y="385"/>
                  </a:lnTo>
                  <a:lnTo>
                    <a:pt x="5520" y="381"/>
                  </a:lnTo>
                  <a:lnTo>
                    <a:pt x="5528" y="376"/>
                  </a:lnTo>
                  <a:lnTo>
                    <a:pt x="5535" y="371"/>
                  </a:lnTo>
                  <a:lnTo>
                    <a:pt x="5542" y="366"/>
                  </a:lnTo>
                  <a:lnTo>
                    <a:pt x="5549" y="360"/>
                  </a:lnTo>
                  <a:lnTo>
                    <a:pt x="5555" y="354"/>
                  </a:lnTo>
                  <a:lnTo>
                    <a:pt x="5561" y="348"/>
                  </a:lnTo>
                  <a:lnTo>
                    <a:pt x="5567" y="342"/>
                  </a:lnTo>
                  <a:lnTo>
                    <a:pt x="5573" y="335"/>
                  </a:lnTo>
                  <a:lnTo>
                    <a:pt x="5578" y="328"/>
                  </a:lnTo>
                  <a:lnTo>
                    <a:pt x="5582" y="321"/>
                  </a:lnTo>
                  <a:lnTo>
                    <a:pt x="5586" y="313"/>
                  </a:lnTo>
                  <a:lnTo>
                    <a:pt x="5590" y="305"/>
                  </a:lnTo>
                  <a:lnTo>
                    <a:pt x="5594" y="297"/>
                  </a:lnTo>
                  <a:lnTo>
                    <a:pt x="5597" y="288"/>
                  </a:lnTo>
                  <a:lnTo>
                    <a:pt x="5599" y="279"/>
                  </a:lnTo>
                  <a:lnTo>
                    <a:pt x="5601" y="270"/>
                  </a:lnTo>
                  <a:lnTo>
                    <a:pt x="5602" y="261"/>
                  </a:lnTo>
                  <a:lnTo>
                    <a:pt x="5603" y="251"/>
                  </a:lnTo>
                  <a:lnTo>
                    <a:pt x="5603" y="241"/>
                  </a:lnTo>
                  <a:lnTo>
                    <a:pt x="5603" y="231"/>
                  </a:lnTo>
                  <a:lnTo>
                    <a:pt x="5602" y="222"/>
                  </a:lnTo>
                  <a:lnTo>
                    <a:pt x="5600" y="212"/>
                  </a:lnTo>
                  <a:lnTo>
                    <a:pt x="5598" y="203"/>
                  </a:lnTo>
                  <a:lnTo>
                    <a:pt x="5595" y="193"/>
                  </a:lnTo>
                  <a:lnTo>
                    <a:pt x="5591" y="184"/>
                  </a:lnTo>
                  <a:lnTo>
                    <a:pt x="5588" y="175"/>
                  </a:lnTo>
                  <a:lnTo>
                    <a:pt x="5583" y="166"/>
                  </a:lnTo>
                  <a:lnTo>
                    <a:pt x="5580" y="160"/>
                  </a:lnTo>
                  <a:lnTo>
                    <a:pt x="5576" y="155"/>
                  </a:lnTo>
                  <a:lnTo>
                    <a:pt x="5572" y="149"/>
                  </a:lnTo>
                  <a:lnTo>
                    <a:pt x="5568" y="144"/>
                  </a:lnTo>
                  <a:lnTo>
                    <a:pt x="5563" y="139"/>
                  </a:lnTo>
                  <a:lnTo>
                    <a:pt x="5558" y="134"/>
                  </a:lnTo>
                  <a:lnTo>
                    <a:pt x="5553" y="130"/>
                  </a:lnTo>
                  <a:lnTo>
                    <a:pt x="5548" y="126"/>
                  </a:lnTo>
                  <a:lnTo>
                    <a:pt x="5543" y="123"/>
                  </a:lnTo>
                  <a:lnTo>
                    <a:pt x="5537" y="119"/>
                  </a:lnTo>
                  <a:lnTo>
                    <a:pt x="5531" y="116"/>
                  </a:lnTo>
                  <a:lnTo>
                    <a:pt x="5525" y="113"/>
                  </a:lnTo>
                  <a:lnTo>
                    <a:pt x="5519" y="110"/>
                  </a:lnTo>
                  <a:lnTo>
                    <a:pt x="5513" y="108"/>
                  </a:lnTo>
                  <a:lnTo>
                    <a:pt x="5507" y="106"/>
                  </a:lnTo>
                  <a:lnTo>
                    <a:pt x="5500" y="104"/>
                  </a:lnTo>
                  <a:lnTo>
                    <a:pt x="5487" y="101"/>
                  </a:lnTo>
                  <a:lnTo>
                    <a:pt x="5474" y="98"/>
                  </a:lnTo>
                  <a:lnTo>
                    <a:pt x="5460" y="96"/>
                  </a:lnTo>
                  <a:lnTo>
                    <a:pt x="5446" y="95"/>
                  </a:lnTo>
                  <a:lnTo>
                    <a:pt x="5433" y="94"/>
                  </a:lnTo>
                  <a:lnTo>
                    <a:pt x="5419" y="93"/>
                  </a:lnTo>
                  <a:lnTo>
                    <a:pt x="5406" y="93"/>
                  </a:lnTo>
                  <a:lnTo>
                    <a:pt x="5393" y="93"/>
                  </a:lnTo>
                  <a:lnTo>
                    <a:pt x="5267" y="95"/>
                  </a:lnTo>
                  <a:lnTo>
                    <a:pt x="5267" y="95"/>
                  </a:lnTo>
                  <a:lnTo>
                    <a:pt x="5193" y="93"/>
                  </a:lnTo>
                  <a:close/>
                  <a:moveTo>
                    <a:pt x="502" y="94"/>
                  </a:moveTo>
                  <a:lnTo>
                    <a:pt x="503" y="101"/>
                  </a:lnTo>
                  <a:lnTo>
                    <a:pt x="503" y="109"/>
                  </a:lnTo>
                  <a:lnTo>
                    <a:pt x="503" y="116"/>
                  </a:lnTo>
                  <a:lnTo>
                    <a:pt x="503" y="123"/>
                  </a:lnTo>
                  <a:lnTo>
                    <a:pt x="503" y="130"/>
                  </a:lnTo>
                  <a:lnTo>
                    <a:pt x="502" y="137"/>
                  </a:lnTo>
                  <a:lnTo>
                    <a:pt x="502" y="144"/>
                  </a:lnTo>
                  <a:lnTo>
                    <a:pt x="501" y="151"/>
                  </a:lnTo>
                  <a:lnTo>
                    <a:pt x="592" y="145"/>
                  </a:lnTo>
                  <a:lnTo>
                    <a:pt x="607" y="144"/>
                  </a:lnTo>
                  <a:lnTo>
                    <a:pt x="621" y="143"/>
                  </a:lnTo>
                  <a:lnTo>
                    <a:pt x="636" y="142"/>
                  </a:lnTo>
                  <a:lnTo>
                    <a:pt x="651" y="142"/>
                  </a:lnTo>
                  <a:lnTo>
                    <a:pt x="666" y="142"/>
                  </a:lnTo>
                  <a:lnTo>
                    <a:pt x="681" y="142"/>
                  </a:lnTo>
                  <a:lnTo>
                    <a:pt x="696" y="141"/>
                  </a:lnTo>
                  <a:lnTo>
                    <a:pt x="711" y="141"/>
                  </a:lnTo>
                  <a:lnTo>
                    <a:pt x="711" y="238"/>
                  </a:lnTo>
                  <a:lnTo>
                    <a:pt x="707" y="619"/>
                  </a:lnTo>
                  <a:lnTo>
                    <a:pt x="703" y="719"/>
                  </a:lnTo>
                  <a:lnTo>
                    <a:pt x="703" y="722"/>
                  </a:lnTo>
                  <a:lnTo>
                    <a:pt x="702" y="725"/>
                  </a:lnTo>
                  <a:lnTo>
                    <a:pt x="702" y="728"/>
                  </a:lnTo>
                  <a:lnTo>
                    <a:pt x="702" y="731"/>
                  </a:lnTo>
                  <a:lnTo>
                    <a:pt x="701" y="734"/>
                  </a:lnTo>
                  <a:lnTo>
                    <a:pt x="701" y="737"/>
                  </a:lnTo>
                  <a:lnTo>
                    <a:pt x="701" y="740"/>
                  </a:lnTo>
                  <a:lnTo>
                    <a:pt x="700" y="743"/>
                  </a:lnTo>
                  <a:lnTo>
                    <a:pt x="706" y="742"/>
                  </a:lnTo>
                  <a:lnTo>
                    <a:pt x="712" y="741"/>
                  </a:lnTo>
                  <a:lnTo>
                    <a:pt x="718" y="740"/>
                  </a:lnTo>
                  <a:lnTo>
                    <a:pt x="725" y="740"/>
                  </a:lnTo>
                  <a:lnTo>
                    <a:pt x="731" y="739"/>
                  </a:lnTo>
                  <a:lnTo>
                    <a:pt x="737" y="739"/>
                  </a:lnTo>
                  <a:lnTo>
                    <a:pt x="744" y="739"/>
                  </a:lnTo>
                  <a:lnTo>
                    <a:pt x="750" y="739"/>
                  </a:lnTo>
                  <a:lnTo>
                    <a:pt x="756" y="739"/>
                  </a:lnTo>
                  <a:lnTo>
                    <a:pt x="761" y="739"/>
                  </a:lnTo>
                  <a:lnTo>
                    <a:pt x="767" y="740"/>
                  </a:lnTo>
                  <a:lnTo>
                    <a:pt x="772" y="740"/>
                  </a:lnTo>
                  <a:lnTo>
                    <a:pt x="778" y="741"/>
                  </a:lnTo>
                  <a:lnTo>
                    <a:pt x="783" y="741"/>
                  </a:lnTo>
                  <a:lnTo>
                    <a:pt x="789" y="742"/>
                  </a:lnTo>
                  <a:lnTo>
                    <a:pt x="794" y="743"/>
                  </a:lnTo>
                  <a:lnTo>
                    <a:pt x="793" y="736"/>
                  </a:lnTo>
                  <a:lnTo>
                    <a:pt x="787" y="642"/>
                  </a:lnTo>
                  <a:lnTo>
                    <a:pt x="787" y="264"/>
                  </a:lnTo>
                  <a:lnTo>
                    <a:pt x="790" y="164"/>
                  </a:lnTo>
                  <a:lnTo>
                    <a:pt x="790" y="161"/>
                  </a:lnTo>
                  <a:lnTo>
                    <a:pt x="790" y="159"/>
                  </a:lnTo>
                  <a:lnTo>
                    <a:pt x="790" y="156"/>
                  </a:lnTo>
                  <a:lnTo>
                    <a:pt x="790" y="153"/>
                  </a:lnTo>
                  <a:lnTo>
                    <a:pt x="791" y="150"/>
                  </a:lnTo>
                  <a:lnTo>
                    <a:pt x="791" y="148"/>
                  </a:lnTo>
                  <a:lnTo>
                    <a:pt x="791" y="145"/>
                  </a:lnTo>
                  <a:lnTo>
                    <a:pt x="791" y="142"/>
                  </a:lnTo>
                  <a:lnTo>
                    <a:pt x="815" y="142"/>
                  </a:lnTo>
                  <a:lnTo>
                    <a:pt x="863" y="142"/>
                  </a:lnTo>
                  <a:lnTo>
                    <a:pt x="965" y="150"/>
                  </a:lnTo>
                  <a:lnTo>
                    <a:pt x="968" y="151"/>
                  </a:lnTo>
                  <a:lnTo>
                    <a:pt x="971" y="151"/>
                  </a:lnTo>
                  <a:lnTo>
                    <a:pt x="975" y="151"/>
                  </a:lnTo>
                  <a:lnTo>
                    <a:pt x="978" y="152"/>
                  </a:lnTo>
                  <a:lnTo>
                    <a:pt x="982" y="153"/>
                  </a:lnTo>
                  <a:lnTo>
                    <a:pt x="985" y="153"/>
                  </a:lnTo>
                  <a:lnTo>
                    <a:pt x="988" y="153"/>
                  </a:lnTo>
                  <a:lnTo>
                    <a:pt x="991" y="154"/>
                  </a:lnTo>
                  <a:lnTo>
                    <a:pt x="990" y="147"/>
                  </a:lnTo>
                  <a:lnTo>
                    <a:pt x="989" y="139"/>
                  </a:lnTo>
                  <a:lnTo>
                    <a:pt x="988" y="132"/>
                  </a:lnTo>
                  <a:lnTo>
                    <a:pt x="988" y="124"/>
                  </a:lnTo>
                  <a:lnTo>
                    <a:pt x="988" y="117"/>
                  </a:lnTo>
                  <a:lnTo>
                    <a:pt x="989" y="109"/>
                  </a:lnTo>
                  <a:lnTo>
                    <a:pt x="990" y="102"/>
                  </a:lnTo>
                  <a:lnTo>
                    <a:pt x="991" y="94"/>
                  </a:lnTo>
                  <a:lnTo>
                    <a:pt x="874" y="99"/>
                  </a:lnTo>
                  <a:lnTo>
                    <a:pt x="756" y="102"/>
                  </a:lnTo>
                  <a:lnTo>
                    <a:pt x="632" y="100"/>
                  </a:lnTo>
                  <a:lnTo>
                    <a:pt x="615" y="100"/>
                  </a:lnTo>
                  <a:lnTo>
                    <a:pt x="599" y="99"/>
                  </a:lnTo>
                  <a:lnTo>
                    <a:pt x="583" y="98"/>
                  </a:lnTo>
                  <a:lnTo>
                    <a:pt x="567" y="97"/>
                  </a:lnTo>
                  <a:lnTo>
                    <a:pt x="551" y="96"/>
                  </a:lnTo>
                  <a:lnTo>
                    <a:pt x="534" y="95"/>
                  </a:lnTo>
                  <a:lnTo>
                    <a:pt x="518" y="95"/>
                  </a:lnTo>
                  <a:lnTo>
                    <a:pt x="502" y="94"/>
                  </a:lnTo>
                  <a:close/>
                  <a:moveTo>
                    <a:pt x="5831" y="94"/>
                  </a:moveTo>
                  <a:lnTo>
                    <a:pt x="5833" y="116"/>
                  </a:lnTo>
                  <a:lnTo>
                    <a:pt x="5833" y="116"/>
                  </a:lnTo>
                  <a:lnTo>
                    <a:pt x="5835" y="203"/>
                  </a:lnTo>
                  <a:lnTo>
                    <a:pt x="5838" y="292"/>
                  </a:lnTo>
                  <a:lnTo>
                    <a:pt x="5838" y="308"/>
                  </a:lnTo>
                  <a:lnTo>
                    <a:pt x="5838" y="323"/>
                  </a:lnTo>
                  <a:lnTo>
                    <a:pt x="5839" y="339"/>
                  </a:lnTo>
                  <a:lnTo>
                    <a:pt x="5839" y="355"/>
                  </a:lnTo>
                  <a:lnTo>
                    <a:pt x="5839" y="370"/>
                  </a:lnTo>
                  <a:lnTo>
                    <a:pt x="5839" y="386"/>
                  </a:lnTo>
                  <a:lnTo>
                    <a:pt x="5839" y="402"/>
                  </a:lnTo>
                  <a:lnTo>
                    <a:pt x="5839" y="418"/>
                  </a:lnTo>
                  <a:lnTo>
                    <a:pt x="5839" y="435"/>
                  </a:lnTo>
                  <a:lnTo>
                    <a:pt x="5839" y="451"/>
                  </a:lnTo>
                  <a:lnTo>
                    <a:pt x="5839" y="467"/>
                  </a:lnTo>
                  <a:lnTo>
                    <a:pt x="5839" y="484"/>
                  </a:lnTo>
                  <a:lnTo>
                    <a:pt x="5839" y="500"/>
                  </a:lnTo>
                  <a:lnTo>
                    <a:pt x="5838" y="517"/>
                  </a:lnTo>
                  <a:lnTo>
                    <a:pt x="5838" y="534"/>
                  </a:lnTo>
                  <a:lnTo>
                    <a:pt x="5838" y="550"/>
                  </a:lnTo>
                  <a:lnTo>
                    <a:pt x="5832" y="718"/>
                  </a:lnTo>
                  <a:lnTo>
                    <a:pt x="5832" y="721"/>
                  </a:lnTo>
                  <a:lnTo>
                    <a:pt x="5832" y="724"/>
                  </a:lnTo>
                  <a:lnTo>
                    <a:pt x="5831" y="727"/>
                  </a:lnTo>
                  <a:lnTo>
                    <a:pt x="5831" y="730"/>
                  </a:lnTo>
                  <a:lnTo>
                    <a:pt x="5831" y="734"/>
                  </a:lnTo>
                  <a:lnTo>
                    <a:pt x="5831" y="737"/>
                  </a:lnTo>
                  <a:lnTo>
                    <a:pt x="5830" y="739"/>
                  </a:lnTo>
                  <a:lnTo>
                    <a:pt x="5830" y="743"/>
                  </a:lnTo>
                  <a:lnTo>
                    <a:pt x="5848" y="742"/>
                  </a:lnTo>
                  <a:lnTo>
                    <a:pt x="5857" y="741"/>
                  </a:lnTo>
                  <a:lnTo>
                    <a:pt x="5866" y="741"/>
                  </a:lnTo>
                  <a:lnTo>
                    <a:pt x="5875" y="740"/>
                  </a:lnTo>
                  <a:lnTo>
                    <a:pt x="5884" y="740"/>
                  </a:lnTo>
                  <a:lnTo>
                    <a:pt x="5893" y="740"/>
                  </a:lnTo>
                  <a:lnTo>
                    <a:pt x="5902" y="740"/>
                  </a:lnTo>
                  <a:lnTo>
                    <a:pt x="5911" y="741"/>
                  </a:lnTo>
                  <a:lnTo>
                    <a:pt x="5920" y="743"/>
                  </a:lnTo>
                  <a:lnTo>
                    <a:pt x="5918" y="719"/>
                  </a:lnTo>
                  <a:lnTo>
                    <a:pt x="5914" y="625"/>
                  </a:lnTo>
                  <a:lnTo>
                    <a:pt x="5914" y="528"/>
                  </a:lnTo>
                  <a:lnTo>
                    <a:pt x="5914" y="516"/>
                  </a:lnTo>
                  <a:lnTo>
                    <a:pt x="5914" y="503"/>
                  </a:lnTo>
                  <a:lnTo>
                    <a:pt x="5914" y="491"/>
                  </a:lnTo>
                  <a:lnTo>
                    <a:pt x="5914" y="478"/>
                  </a:lnTo>
                  <a:lnTo>
                    <a:pt x="5914" y="465"/>
                  </a:lnTo>
                  <a:lnTo>
                    <a:pt x="5914" y="453"/>
                  </a:lnTo>
                  <a:lnTo>
                    <a:pt x="5914" y="440"/>
                  </a:lnTo>
                  <a:lnTo>
                    <a:pt x="5914" y="428"/>
                  </a:lnTo>
                  <a:lnTo>
                    <a:pt x="5914" y="426"/>
                  </a:lnTo>
                  <a:lnTo>
                    <a:pt x="5914" y="424"/>
                  </a:lnTo>
                  <a:lnTo>
                    <a:pt x="5914" y="422"/>
                  </a:lnTo>
                  <a:lnTo>
                    <a:pt x="5914" y="420"/>
                  </a:lnTo>
                  <a:lnTo>
                    <a:pt x="5914" y="419"/>
                  </a:lnTo>
                  <a:lnTo>
                    <a:pt x="5914" y="417"/>
                  </a:lnTo>
                  <a:lnTo>
                    <a:pt x="5914" y="416"/>
                  </a:lnTo>
                  <a:lnTo>
                    <a:pt x="5914" y="414"/>
                  </a:lnTo>
                  <a:lnTo>
                    <a:pt x="5917" y="413"/>
                  </a:lnTo>
                  <a:lnTo>
                    <a:pt x="5919" y="413"/>
                  </a:lnTo>
                  <a:lnTo>
                    <a:pt x="5921" y="413"/>
                  </a:lnTo>
                  <a:lnTo>
                    <a:pt x="5923" y="413"/>
                  </a:lnTo>
                  <a:lnTo>
                    <a:pt x="5925" y="414"/>
                  </a:lnTo>
                  <a:lnTo>
                    <a:pt x="5927" y="414"/>
                  </a:lnTo>
                  <a:lnTo>
                    <a:pt x="5929" y="416"/>
                  </a:lnTo>
                  <a:lnTo>
                    <a:pt x="5931" y="417"/>
                  </a:lnTo>
                  <a:lnTo>
                    <a:pt x="6010" y="506"/>
                  </a:lnTo>
                  <a:lnTo>
                    <a:pt x="6138" y="659"/>
                  </a:lnTo>
                  <a:lnTo>
                    <a:pt x="6146" y="670"/>
                  </a:lnTo>
                  <a:lnTo>
                    <a:pt x="6155" y="680"/>
                  </a:lnTo>
                  <a:lnTo>
                    <a:pt x="6163" y="691"/>
                  </a:lnTo>
                  <a:lnTo>
                    <a:pt x="6172" y="701"/>
                  </a:lnTo>
                  <a:lnTo>
                    <a:pt x="6180" y="711"/>
                  </a:lnTo>
                  <a:lnTo>
                    <a:pt x="6188" y="722"/>
                  </a:lnTo>
                  <a:lnTo>
                    <a:pt x="6196" y="732"/>
                  </a:lnTo>
                  <a:lnTo>
                    <a:pt x="6205" y="743"/>
                  </a:lnTo>
                  <a:lnTo>
                    <a:pt x="6212" y="742"/>
                  </a:lnTo>
                  <a:lnTo>
                    <a:pt x="6218" y="741"/>
                  </a:lnTo>
                  <a:lnTo>
                    <a:pt x="6225" y="741"/>
                  </a:lnTo>
                  <a:lnTo>
                    <a:pt x="6231" y="740"/>
                  </a:lnTo>
                  <a:lnTo>
                    <a:pt x="6238" y="739"/>
                  </a:lnTo>
                  <a:lnTo>
                    <a:pt x="6245" y="739"/>
                  </a:lnTo>
                  <a:lnTo>
                    <a:pt x="6251" y="738"/>
                  </a:lnTo>
                  <a:lnTo>
                    <a:pt x="6258" y="738"/>
                  </a:lnTo>
                  <a:lnTo>
                    <a:pt x="6265" y="738"/>
                  </a:lnTo>
                  <a:lnTo>
                    <a:pt x="6271" y="739"/>
                  </a:lnTo>
                  <a:lnTo>
                    <a:pt x="6277" y="739"/>
                  </a:lnTo>
                  <a:lnTo>
                    <a:pt x="6283" y="740"/>
                  </a:lnTo>
                  <a:lnTo>
                    <a:pt x="6289" y="741"/>
                  </a:lnTo>
                  <a:lnTo>
                    <a:pt x="6296" y="741"/>
                  </a:lnTo>
                  <a:lnTo>
                    <a:pt x="6302" y="742"/>
                  </a:lnTo>
                  <a:lnTo>
                    <a:pt x="6308" y="743"/>
                  </a:lnTo>
                  <a:lnTo>
                    <a:pt x="6308" y="736"/>
                  </a:lnTo>
                  <a:lnTo>
                    <a:pt x="6231" y="646"/>
                  </a:lnTo>
                  <a:lnTo>
                    <a:pt x="6203" y="613"/>
                  </a:lnTo>
                  <a:lnTo>
                    <a:pt x="6174" y="580"/>
                  </a:lnTo>
                  <a:lnTo>
                    <a:pt x="6145" y="548"/>
                  </a:lnTo>
                  <a:lnTo>
                    <a:pt x="6116" y="515"/>
                  </a:lnTo>
                  <a:lnTo>
                    <a:pt x="6087" y="483"/>
                  </a:lnTo>
                  <a:lnTo>
                    <a:pt x="6058" y="450"/>
                  </a:lnTo>
                  <a:lnTo>
                    <a:pt x="6030" y="418"/>
                  </a:lnTo>
                  <a:lnTo>
                    <a:pt x="6001" y="385"/>
                  </a:lnTo>
                  <a:lnTo>
                    <a:pt x="6082" y="303"/>
                  </a:lnTo>
                  <a:lnTo>
                    <a:pt x="6294" y="94"/>
                  </a:lnTo>
                  <a:lnTo>
                    <a:pt x="6289" y="95"/>
                  </a:lnTo>
                  <a:lnTo>
                    <a:pt x="6284" y="95"/>
                  </a:lnTo>
                  <a:lnTo>
                    <a:pt x="6279" y="95"/>
                  </a:lnTo>
                  <a:lnTo>
                    <a:pt x="6274" y="95"/>
                  </a:lnTo>
                  <a:lnTo>
                    <a:pt x="6269" y="96"/>
                  </a:lnTo>
                  <a:lnTo>
                    <a:pt x="6263" y="96"/>
                  </a:lnTo>
                  <a:lnTo>
                    <a:pt x="6258" y="96"/>
                  </a:lnTo>
                  <a:lnTo>
                    <a:pt x="6254" y="96"/>
                  </a:lnTo>
                  <a:lnTo>
                    <a:pt x="6249" y="96"/>
                  </a:lnTo>
                  <a:lnTo>
                    <a:pt x="6245" y="96"/>
                  </a:lnTo>
                  <a:lnTo>
                    <a:pt x="6241" y="96"/>
                  </a:lnTo>
                  <a:lnTo>
                    <a:pt x="6236" y="96"/>
                  </a:lnTo>
                  <a:lnTo>
                    <a:pt x="6232" y="95"/>
                  </a:lnTo>
                  <a:lnTo>
                    <a:pt x="6228" y="95"/>
                  </a:lnTo>
                  <a:lnTo>
                    <a:pt x="6224" y="95"/>
                  </a:lnTo>
                  <a:lnTo>
                    <a:pt x="6219" y="94"/>
                  </a:lnTo>
                  <a:lnTo>
                    <a:pt x="6035" y="292"/>
                  </a:lnTo>
                  <a:lnTo>
                    <a:pt x="5989" y="338"/>
                  </a:lnTo>
                  <a:lnTo>
                    <a:pt x="5984" y="342"/>
                  </a:lnTo>
                  <a:lnTo>
                    <a:pt x="5979" y="347"/>
                  </a:lnTo>
                  <a:lnTo>
                    <a:pt x="5974" y="352"/>
                  </a:lnTo>
                  <a:lnTo>
                    <a:pt x="5969" y="357"/>
                  </a:lnTo>
                  <a:lnTo>
                    <a:pt x="5965" y="362"/>
                  </a:lnTo>
                  <a:lnTo>
                    <a:pt x="5959" y="366"/>
                  </a:lnTo>
                  <a:lnTo>
                    <a:pt x="5955" y="371"/>
                  </a:lnTo>
                  <a:lnTo>
                    <a:pt x="5950" y="375"/>
                  </a:lnTo>
                  <a:lnTo>
                    <a:pt x="5947" y="378"/>
                  </a:lnTo>
                  <a:lnTo>
                    <a:pt x="5943" y="381"/>
                  </a:lnTo>
                  <a:lnTo>
                    <a:pt x="5939" y="385"/>
                  </a:lnTo>
                  <a:lnTo>
                    <a:pt x="5934" y="388"/>
                  </a:lnTo>
                  <a:lnTo>
                    <a:pt x="5930" y="391"/>
                  </a:lnTo>
                  <a:lnTo>
                    <a:pt x="5926" y="393"/>
                  </a:lnTo>
                  <a:lnTo>
                    <a:pt x="5924" y="395"/>
                  </a:lnTo>
                  <a:lnTo>
                    <a:pt x="5923" y="395"/>
                  </a:lnTo>
                  <a:lnTo>
                    <a:pt x="5922" y="396"/>
                  </a:lnTo>
                  <a:lnTo>
                    <a:pt x="5921" y="395"/>
                  </a:lnTo>
                  <a:lnTo>
                    <a:pt x="5919" y="395"/>
                  </a:lnTo>
                  <a:lnTo>
                    <a:pt x="5918" y="394"/>
                  </a:lnTo>
                  <a:lnTo>
                    <a:pt x="5916" y="393"/>
                  </a:lnTo>
                  <a:lnTo>
                    <a:pt x="5916" y="392"/>
                  </a:lnTo>
                  <a:lnTo>
                    <a:pt x="5915" y="391"/>
                  </a:lnTo>
                  <a:lnTo>
                    <a:pt x="5915" y="390"/>
                  </a:lnTo>
                  <a:lnTo>
                    <a:pt x="5915" y="388"/>
                  </a:lnTo>
                  <a:lnTo>
                    <a:pt x="5915" y="386"/>
                  </a:lnTo>
                  <a:lnTo>
                    <a:pt x="5914" y="384"/>
                  </a:lnTo>
                  <a:lnTo>
                    <a:pt x="5914" y="382"/>
                  </a:lnTo>
                  <a:lnTo>
                    <a:pt x="5914" y="380"/>
                  </a:lnTo>
                  <a:lnTo>
                    <a:pt x="5914" y="378"/>
                  </a:lnTo>
                  <a:lnTo>
                    <a:pt x="5914" y="376"/>
                  </a:lnTo>
                  <a:lnTo>
                    <a:pt x="5914" y="373"/>
                  </a:lnTo>
                  <a:lnTo>
                    <a:pt x="5919" y="122"/>
                  </a:lnTo>
                  <a:lnTo>
                    <a:pt x="5919" y="118"/>
                  </a:lnTo>
                  <a:lnTo>
                    <a:pt x="5919" y="115"/>
                  </a:lnTo>
                  <a:lnTo>
                    <a:pt x="5919" y="111"/>
                  </a:lnTo>
                  <a:lnTo>
                    <a:pt x="5919" y="108"/>
                  </a:lnTo>
                  <a:lnTo>
                    <a:pt x="5919" y="105"/>
                  </a:lnTo>
                  <a:lnTo>
                    <a:pt x="5919" y="101"/>
                  </a:lnTo>
                  <a:lnTo>
                    <a:pt x="5920" y="98"/>
                  </a:lnTo>
                  <a:lnTo>
                    <a:pt x="5920" y="94"/>
                  </a:lnTo>
                  <a:lnTo>
                    <a:pt x="5911" y="96"/>
                  </a:lnTo>
                  <a:lnTo>
                    <a:pt x="5901" y="97"/>
                  </a:lnTo>
                  <a:lnTo>
                    <a:pt x="5891" y="98"/>
                  </a:lnTo>
                  <a:lnTo>
                    <a:pt x="5881" y="99"/>
                  </a:lnTo>
                  <a:lnTo>
                    <a:pt x="5872" y="99"/>
                  </a:lnTo>
                  <a:lnTo>
                    <a:pt x="5862" y="99"/>
                  </a:lnTo>
                  <a:lnTo>
                    <a:pt x="5857" y="99"/>
                  </a:lnTo>
                  <a:lnTo>
                    <a:pt x="5852" y="98"/>
                  </a:lnTo>
                  <a:lnTo>
                    <a:pt x="5848" y="97"/>
                  </a:lnTo>
                  <a:lnTo>
                    <a:pt x="5842" y="96"/>
                  </a:lnTo>
                  <a:lnTo>
                    <a:pt x="5841" y="96"/>
                  </a:lnTo>
                  <a:lnTo>
                    <a:pt x="5840" y="96"/>
                  </a:lnTo>
                  <a:lnTo>
                    <a:pt x="5838" y="95"/>
                  </a:lnTo>
                  <a:lnTo>
                    <a:pt x="5837" y="95"/>
                  </a:lnTo>
                  <a:lnTo>
                    <a:pt x="5835" y="95"/>
                  </a:lnTo>
                  <a:lnTo>
                    <a:pt x="5834" y="95"/>
                  </a:lnTo>
                  <a:lnTo>
                    <a:pt x="5833" y="95"/>
                  </a:lnTo>
                  <a:lnTo>
                    <a:pt x="5831" y="94"/>
                  </a:lnTo>
                  <a:close/>
                  <a:moveTo>
                    <a:pt x="3298" y="113"/>
                  </a:moveTo>
                  <a:lnTo>
                    <a:pt x="3298" y="699"/>
                  </a:lnTo>
                  <a:lnTo>
                    <a:pt x="2732" y="699"/>
                  </a:lnTo>
                  <a:lnTo>
                    <a:pt x="2746" y="694"/>
                  </a:lnTo>
                  <a:lnTo>
                    <a:pt x="2760" y="687"/>
                  </a:lnTo>
                  <a:lnTo>
                    <a:pt x="2775" y="681"/>
                  </a:lnTo>
                  <a:lnTo>
                    <a:pt x="2789" y="674"/>
                  </a:lnTo>
                  <a:lnTo>
                    <a:pt x="2803" y="667"/>
                  </a:lnTo>
                  <a:lnTo>
                    <a:pt x="2817" y="659"/>
                  </a:lnTo>
                  <a:lnTo>
                    <a:pt x="2831" y="652"/>
                  </a:lnTo>
                  <a:lnTo>
                    <a:pt x="2845" y="643"/>
                  </a:lnTo>
                  <a:lnTo>
                    <a:pt x="2858" y="634"/>
                  </a:lnTo>
                  <a:lnTo>
                    <a:pt x="2871" y="624"/>
                  </a:lnTo>
                  <a:lnTo>
                    <a:pt x="2883" y="614"/>
                  </a:lnTo>
                  <a:lnTo>
                    <a:pt x="2896" y="604"/>
                  </a:lnTo>
                  <a:lnTo>
                    <a:pt x="2907" y="593"/>
                  </a:lnTo>
                  <a:lnTo>
                    <a:pt x="2918" y="582"/>
                  </a:lnTo>
                  <a:lnTo>
                    <a:pt x="2923" y="576"/>
                  </a:lnTo>
                  <a:lnTo>
                    <a:pt x="2928" y="570"/>
                  </a:lnTo>
                  <a:lnTo>
                    <a:pt x="2933" y="564"/>
                  </a:lnTo>
                  <a:lnTo>
                    <a:pt x="2938" y="558"/>
                  </a:lnTo>
                  <a:lnTo>
                    <a:pt x="2944" y="549"/>
                  </a:lnTo>
                  <a:lnTo>
                    <a:pt x="2949" y="541"/>
                  </a:lnTo>
                  <a:lnTo>
                    <a:pt x="2955" y="532"/>
                  </a:lnTo>
                  <a:lnTo>
                    <a:pt x="2960" y="523"/>
                  </a:lnTo>
                  <a:lnTo>
                    <a:pt x="2965" y="513"/>
                  </a:lnTo>
                  <a:lnTo>
                    <a:pt x="2970" y="503"/>
                  </a:lnTo>
                  <a:lnTo>
                    <a:pt x="2974" y="493"/>
                  </a:lnTo>
                  <a:lnTo>
                    <a:pt x="2979" y="483"/>
                  </a:lnTo>
                  <a:lnTo>
                    <a:pt x="2987" y="463"/>
                  </a:lnTo>
                  <a:lnTo>
                    <a:pt x="2995" y="442"/>
                  </a:lnTo>
                  <a:lnTo>
                    <a:pt x="3003" y="420"/>
                  </a:lnTo>
                  <a:lnTo>
                    <a:pt x="3010" y="400"/>
                  </a:lnTo>
                  <a:lnTo>
                    <a:pt x="3019" y="376"/>
                  </a:lnTo>
                  <a:lnTo>
                    <a:pt x="3027" y="353"/>
                  </a:lnTo>
                  <a:lnTo>
                    <a:pt x="3031" y="342"/>
                  </a:lnTo>
                  <a:lnTo>
                    <a:pt x="3036" y="330"/>
                  </a:lnTo>
                  <a:lnTo>
                    <a:pt x="3040" y="319"/>
                  </a:lnTo>
                  <a:lnTo>
                    <a:pt x="3045" y="308"/>
                  </a:lnTo>
                  <a:lnTo>
                    <a:pt x="3050" y="298"/>
                  </a:lnTo>
                  <a:lnTo>
                    <a:pt x="3055" y="288"/>
                  </a:lnTo>
                  <a:lnTo>
                    <a:pt x="3060" y="278"/>
                  </a:lnTo>
                  <a:lnTo>
                    <a:pt x="3066" y="269"/>
                  </a:lnTo>
                  <a:lnTo>
                    <a:pt x="3072" y="260"/>
                  </a:lnTo>
                  <a:lnTo>
                    <a:pt x="3078" y="251"/>
                  </a:lnTo>
                  <a:lnTo>
                    <a:pt x="3084" y="243"/>
                  </a:lnTo>
                  <a:lnTo>
                    <a:pt x="3091" y="236"/>
                  </a:lnTo>
                  <a:lnTo>
                    <a:pt x="3097" y="230"/>
                  </a:lnTo>
                  <a:lnTo>
                    <a:pt x="3105" y="223"/>
                  </a:lnTo>
                  <a:lnTo>
                    <a:pt x="3111" y="217"/>
                  </a:lnTo>
                  <a:lnTo>
                    <a:pt x="3118" y="211"/>
                  </a:lnTo>
                  <a:lnTo>
                    <a:pt x="3133" y="200"/>
                  </a:lnTo>
                  <a:lnTo>
                    <a:pt x="3147" y="189"/>
                  </a:lnTo>
                  <a:lnTo>
                    <a:pt x="3161" y="179"/>
                  </a:lnTo>
                  <a:lnTo>
                    <a:pt x="3175" y="170"/>
                  </a:lnTo>
                  <a:lnTo>
                    <a:pt x="3190" y="161"/>
                  </a:lnTo>
                  <a:lnTo>
                    <a:pt x="3204" y="153"/>
                  </a:lnTo>
                  <a:lnTo>
                    <a:pt x="3218" y="146"/>
                  </a:lnTo>
                  <a:lnTo>
                    <a:pt x="3231" y="140"/>
                  </a:lnTo>
                  <a:lnTo>
                    <a:pt x="3245" y="134"/>
                  </a:lnTo>
                  <a:lnTo>
                    <a:pt x="3257" y="129"/>
                  </a:lnTo>
                  <a:lnTo>
                    <a:pt x="3279" y="120"/>
                  </a:lnTo>
                  <a:lnTo>
                    <a:pt x="3298" y="113"/>
                  </a:lnTo>
                  <a:close/>
                  <a:moveTo>
                    <a:pt x="5326" y="130"/>
                  </a:moveTo>
                  <a:lnTo>
                    <a:pt x="5335" y="130"/>
                  </a:lnTo>
                  <a:lnTo>
                    <a:pt x="5345" y="130"/>
                  </a:lnTo>
                  <a:lnTo>
                    <a:pt x="5355" y="130"/>
                  </a:lnTo>
                  <a:lnTo>
                    <a:pt x="5362" y="130"/>
                  </a:lnTo>
                  <a:lnTo>
                    <a:pt x="5369" y="130"/>
                  </a:lnTo>
                  <a:lnTo>
                    <a:pt x="5377" y="130"/>
                  </a:lnTo>
                  <a:lnTo>
                    <a:pt x="5385" y="130"/>
                  </a:lnTo>
                  <a:lnTo>
                    <a:pt x="5392" y="130"/>
                  </a:lnTo>
                  <a:lnTo>
                    <a:pt x="5400" y="131"/>
                  </a:lnTo>
                  <a:lnTo>
                    <a:pt x="5407" y="131"/>
                  </a:lnTo>
                  <a:lnTo>
                    <a:pt x="5415" y="133"/>
                  </a:lnTo>
                  <a:lnTo>
                    <a:pt x="5426" y="134"/>
                  </a:lnTo>
                  <a:lnTo>
                    <a:pt x="5437" y="137"/>
                  </a:lnTo>
                  <a:lnTo>
                    <a:pt x="5442" y="138"/>
                  </a:lnTo>
                  <a:lnTo>
                    <a:pt x="5446" y="139"/>
                  </a:lnTo>
                  <a:lnTo>
                    <a:pt x="5450" y="141"/>
                  </a:lnTo>
                  <a:lnTo>
                    <a:pt x="5455" y="142"/>
                  </a:lnTo>
                  <a:lnTo>
                    <a:pt x="5459" y="144"/>
                  </a:lnTo>
                  <a:lnTo>
                    <a:pt x="5463" y="147"/>
                  </a:lnTo>
                  <a:lnTo>
                    <a:pt x="5467" y="149"/>
                  </a:lnTo>
                  <a:lnTo>
                    <a:pt x="5471" y="152"/>
                  </a:lnTo>
                  <a:lnTo>
                    <a:pt x="5474" y="155"/>
                  </a:lnTo>
                  <a:lnTo>
                    <a:pt x="5479" y="159"/>
                  </a:lnTo>
                  <a:lnTo>
                    <a:pt x="5483" y="163"/>
                  </a:lnTo>
                  <a:lnTo>
                    <a:pt x="5488" y="168"/>
                  </a:lnTo>
                  <a:lnTo>
                    <a:pt x="5492" y="172"/>
                  </a:lnTo>
                  <a:lnTo>
                    <a:pt x="5495" y="176"/>
                  </a:lnTo>
                  <a:lnTo>
                    <a:pt x="5499" y="181"/>
                  </a:lnTo>
                  <a:lnTo>
                    <a:pt x="5502" y="186"/>
                  </a:lnTo>
                  <a:lnTo>
                    <a:pt x="5505" y="191"/>
                  </a:lnTo>
                  <a:lnTo>
                    <a:pt x="5508" y="196"/>
                  </a:lnTo>
                  <a:lnTo>
                    <a:pt x="5510" y="201"/>
                  </a:lnTo>
                  <a:lnTo>
                    <a:pt x="5512" y="207"/>
                  </a:lnTo>
                  <a:lnTo>
                    <a:pt x="5514" y="212"/>
                  </a:lnTo>
                  <a:lnTo>
                    <a:pt x="5515" y="218"/>
                  </a:lnTo>
                  <a:lnTo>
                    <a:pt x="5516" y="223"/>
                  </a:lnTo>
                  <a:lnTo>
                    <a:pt x="5517" y="229"/>
                  </a:lnTo>
                  <a:lnTo>
                    <a:pt x="5518" y="235"/>
                  </a:lnTo>
                  <a:lnTo>
                    <a:pt x="5519" y="240"/>
                  </a:lnTo>
                  <a:lnTo>
                    <a:pt x="5519" y="246"/>
                  </a:lnTo>
                  <a:lnTo>
                    <a:pt x="5519" y="252"/>
                  </a:lnTo>
                  <a:lnTo>
                    <a:pt x="5519" y="259"/>
                  </a:lnTo>
                  <a:lnTo>
                    <a:pt x="5518" y="265"/>
                  </a:lnTo>
                  <a:lnTo>
                    <a:pt x="5517" y="272"/>
                  </a:lnTo>
                  <a:lnTo>
                    <a:pt x="5517" y="278"/>
                  </a:lnTo>
                  <a:lnTo>
                    <a:pt x="5515" y="285"/>
                  </a:lnTo>
                  <a:lnTo>
                    <a:pt x="5514" y="291"/>
                  </a:lnTo>
                  <a:lnTo>
                    <a:pt x="5512" y="297"/>
                  </a:lnTo>
                  <a:lnTo>
                    <a:pt x="5510" y="303"/>
                  </a:lnTo>
                  <a:lnTo>
                    <a:pt x="5507" y="308"/>
                  </a:lnTo>
                  <a:lnTo>
                    <a:pt x="5505" y="314"/>
                  </a:lnTo>
                  <a:lnTo>
                    <a:pt x="5502" y="319"/>
                  </a:lnTo>
                  <a:lnTo>
                    <a:pt x="5499" y="324"/>
                  </a:lnTo>
                  <a:lnTo>
                    <a:pt x="5495" y="329"/>
                  </a:lnTo>
                  <a:lnTo>
                    <a:pt x="5492" y="333"/>
                  </a:lnTo>
                  <a:lnTo>
                    <a:pt x="5488" y="338"/>
                  </a:lnTo>
                  <a:lnTo>
                    <a:pt x="5484" y="342"/>
                  </a:lnTo>
                  <a:lnTo>
                    <a:pt x="5480" y="347"/>
                  </a:lnTo>
                  <a:lnTo>
                    <a:pt x="5476" y="351"/>
                  </a:lnTo>
                  <a:lnTo>
                    <a:pt x="5471" y="355"/>
                  </a:lnTo>
                  <a:lnTo>
                    <a:pt x="5466" y="358"/>
                  </a:lnTo>
                  <a:lnTo>
                    <a:pt x="5461" y="362"/>
                  </a:lnTo>
                  <a:lnTo>
                    <a:pt x="5456" y="365"/>
                  </a:lnTo>
                  <a:lnTo>
                    <a:pt x="5451" y="368"/>
                  </a:lnTo>
                  <a:lnTo>
                    <a:pt x="5446" y="371"/>
                  </a:lnTo>
                  <a:lnTo>
                    <a:pt x="5440" y="374"/>
                  </a:lnTo>
                  <a:lnTo>
                    <a:pt x="5434" y="376"/>
                  </a:lnTo>
                  <a:lnTo>
                    <a:pt x="5429" y="379"/>
                  </a:lnTo>
                  <a:lnTo>
                    <a:pt x="5422" y="381"/>
                  </a:lnTo>
                  <a:lnTo>
                    <a:pt x="5417" y="383"/>
                  </a:lnTo>
                  <a:lnTo>
                    <a:pt x="5410" y="385"/>
                  </a:lnTo>
                  <a:lnTo>
                    <a:pt x="5404" y="386"/>
                  </a:lnTo>
                  <a:lnTo>
                    <a:pt x="5398" y="388"/>
                  </a:lnTo>
                  <a:lnTo>
                    <a:pt x="5387" y="390"/>
                  </a:lnTo>
                  <a:lnTo>
                    <a:pt x="5377" y="391"/>
                  </a:lnTo>
                  <a:lnTo>
                    <a:pt x="5368" y="392"/>
                  </a:lnTo>
                  <a:lnTo>
                    <a:pt x="5359" y="393"/>
                  </a:lnTo>
                  <a:lnTo>
                    <a:pt x="5349" y="394"/>
                  </a:lnTo>
                  <a:lnTo>
                    <a:pt x="5340" y="394"/>
                  </a:lnTo>
                  <a:lnTo>
                    <a:pt x="5330" y="394"/>
                  </a:lnTo>
                  <a:lnTo>
                    <a:pt x="5319" y="394"/>
                  </a:lnTo>
                  <a:lnTo>
                    <a:pt x="5313" y="394"/>
                  </a:lnTo>
                  <a:lnTo>
                    <a:pt x="5307" y="394"/>
                  </a:lnTo>
                  <a:lnTo>
                    <a:pt x="5302" y="394"/>
                  </a:lnTo>
                  <a:lnTo>
                    <a:pt x="5296" y="394"/>
                  </a:lnTo>
                  <a:lnTo>
                    <a:pt x="5290" y="394"/>
                  </a:lnTo>
                  <a:lnTo>
                    <a:pt x="5284" y="393"/>
                  </a:lnTo>
                  <a:lnTo>
                    <a:pt x="5279" y="393"/>
                  </a:lnTo>
                  <a:lnTo>
                    <a:pt x="5273" y="392"/>
                  </a:lnTo>
                  <a:lnTo>
                    <a:pt x="5273" y="392"/>
                  </a:lnTo>
                  <a:lnTo>
                    <a:pt x="5277" y="131"/>
                  </a:lnTo>
                  <a:lnTo>
                    <a:pt x="5287" y="131"/>
                  </a:lnTo>
                  <a:lnTo>
                    <a:pt x="5296" y="131"/>
                  </a:lnTo>
                  <a:lnTo>
                    <a:pt x="5306" y="131"/>
                  </a:lnTo>
                  <a:lnTo>
                    <a:pt x="5316" y="130"/>
                  </a:lnTo>
                  <a:lnTo>
                    <a:pt x="5326" y="130"/>
                  </a:lnTo>
                  <a:close/>
                  <a:moveTo>
                    <a:pt x="4707" y="206"/>
                  </a:moveTo>
                  <a:lnTo>
                    <a:pt x="4812" y="450"/>
                  </a:lnTo>
                  <a:lnTo>
                    <a:pt x="4717" y="450"/>
                  </a:lnTo>
                  <a:lnTo>
                    <a:pt x="4703" y="449"/>
                  </a:lnTo>
                  <a:lnTo>
                    <a:pt x="4689" y="449"/>
                  </a:lnTo>
                  <a:lnTo>
                    <a:pt x="4675" y="449"/>
                  </a:lnTo>
                  <a:lnTo>
                    <a:pt x="4660" y="449"/>
                  </a:lnTo>
                  <a:lnTo>
                    <a:pt x="4646" y="449"/>
                  </a:lnTo>
                  <a:lnTo>
                    <a:pt x="4632" y="449"/>
                  </a:lnTo>
                  <a:lnTo>
                    <a:pt x="4617" y="448"/>
                  </a:lnTo>
                  <a:lnTo>
                    <a:pt x="4603" y="448"/>
                  </a:lnTo>
                  <a:lnTo>
                    <a:pt x="4707" y="206"/>
                  </a:lnTo>
                  <a:close/>
                  <a:moveTo>
                    <a:pt x="2652" y="926"/>
                  </a:moveTo>
                  <a:lnTo>
                    <a:pt x="2651" y="926"/>
                  </a:lnTo>
                  <a:lnTo>
                    <a:pt x="2651" y="927"/>
                  </a:lnTo>
                  <a:lnTo>
                    <a:pt x="2650" y="927"/>
                  </a:lnTo>
                  <a:lnTo>
                    <a:pt x="2650" y="928"/>
                  </a:lnTo>
                  <a:lnTo>
                    <a:pt x="2650" y="928"/>
                  </a:lnTo>
                  <a:lnTo>
                    <a:pt x="2650" y="928"/>
                  </a:lnTo>
                  <a:lnTo>
                    <a:pt x="2650" y="929"/>
                  </a:lnTo>
                  <a:lnTo>
                    <a:pt x="2644" y="938"/>
                  </a:lnTo>
                  <a:lnTo>
                    <a:pt x="2636" y="951"/>
                  </a:lnTo>
                  <a:lnTo>
                    <a:pt x="2631" y="958"/>
                  </a:lnTo>
                  <a:lnTo>
                    <a:pt x="2631" y="958"/>
                  </a:lnTo>
                  <a:lnTo>
                    <a:pt x="2631" y="958"/>
                  </a:lnTo>
                  <a:lnTo>
                    <a:pt x="2633" y="958"/>
                  </a:lnTo>
                  <a:lnTo>
                    <a:pt x="2634" y="958"/>
                  </a:lnTo>
                  <a:lnTo>
                    <a:pt x="2636" y="958"/>
                  </a:lnTo>
                  <a:lnTo>
                    <a:pt x="2637" y="958"/>
                  </a:lnTo>
                  <a:lnTo>
                    <a:pt x="2638" y="958"/>
                  </a:lnTo>
                  <a:lnTo>
                    <a:pt x="2640" y="959"/>
                  </a:lnTo>
                  <a:lnTo>
                    <a:pt x="2641" y="959"/>
                  </a:lnTo>
                  <a:lnTo>
                    <a:pt x="2642" y="959"/>
                  </a:lnTo>
                  <a:lnTo>
                    <a:pt x="2644" y="959"/>
                  </a:lnTo>
                  <a:lnTo>
                    <a:pt x="2644" y="959"/>
                  </a:lnTo>
                  <a:lnTo>
                    <a:pt x="2645" y="959"/>
                  </a:lnTo>
                  <a:lnTo>
                    <a:pt x="2645" y="958"/>
                  </a:lnTo>
                  <a:lnTo>
                    <a:pt x="2645" y="958"/>
                  </a:lnTo>
                  <a:lnTo>
                    <a:pt x="2645" y="958"/>
                  </a:lnTo>
                  <a:lnTo>
                    <a:pt x="2646" y="958"/>
                  </a:lnTo>
                  <a:lnTo>
                    <a:pt x="2646" y="958"/>
                  </a:lnTo>
                  <a:lnTo>
                    <a:pt x="2658" y="949"/>
                  </a:lnTo>
                  <a:lnTo>
                    <a:pt x="2676" y="937"/>
                  </a:lnTo>
                  <a:lnTo>
                    <a:pt x="2688" y="929"/>
                  </a:lnTo>
                  <a:lnTo>
                    <a:pt x="2688" y="928"/>
                  </a:lnTo>
                  <a:lnTo>
                    <a:pt x="2688" y="928"/>
                  </a:lnTo>
                  <a:lnTo>
                    <a:pt x="2688" y="928"/>
                  </a:lnTo>
                  <a:lnTo>
                    <a:pt x="2688" y="927"/>
                  </a:lnTo>
                  <a:lnTo>
                    <a:pt x="2687" y="927"/>
                  </a:lnTo>
                  <a:lnTo>
                    <a:pt x="2687" y="926"/>
                  </a:lnTo>
                  <a:lnTo>
                    <a:pt x="2687" y="926"/>
                  </a:lnTo>
                  <a:lnTo>
                    <a:pt x="2684" y="926"/>
                  </a:lnTo>
                  <a:lnTo>
                    <a:pt x="2678" y="926"/>
                  </a:lnTo>
                  <a:lnTo>
                    <a:pt x="2672" y="926"/>
                  </a:lnTo>
                  <a:lnTo>
                    <a:pt x="2668" y="926"/>
                  </a:lnTo>
                  <a:lnTo>
                    <a:pt x="2665" y="926"/>
                  </a:lnTo>
                  <a:lnTo>
                    <a:pt x="2662" y="926"/>
                  </a:lnTo>
                  <a:lnTo>
                    <a:pt x="2659" y="926"/>
                  </a:lnTo>
                  <a:lnTo>
                    <a:pt x="2657" y="926"/>
                  </a:lnTo>
                  <a:lnTo>
                    <a:pt x="2655" y="926"/>
                  </a:lnTo>
                  <a:lnTo>
                    <a:pt x="2652" y="926"/>
                  </a:lnTo>
                  <a:close/>
                  <a:moveTo>
                    <a:pt x="3239" y="926"/>
                  </a:moveTo>
                  <a:lnTo>
                    <a:pt x="3239" y="926"/>
                  </a:lnTo>
                  <a:lnTo>
                    <a:pt x="3239" y="926"/>
                  </a:lnTo>
                  <a:lnTo>
                    <a:pt x="3239" y="927"/>
                  </a:lnTo>
                  <a:lnTo>
                    <a:pt x="3238" y="927"/>
                  </a:lnTo>
                  <a:lnTo>
                    <a:pt x="3238" y="928"/>
                  </a:lnTo>
                  <a:lnTo>
                    <a:pt x="3237" y="928"/>
                  </a:lnTo>
                  <a:lnTo>
                    <a:pt x="3237" y="928"/>
                  </a:lnTo>
                  <a:lnTo>
                    <a:pt x="3237" y="929"/>
                  </a:lnTo>
                  <a:lnTo>
                    <a:pt x="3232" y="938"/>
                  </a:lnTo>
                  <a:lnTo>
                    <a:pt x="3223" y="951"/>
                  </a:lnTo>
                  <a:lnTo>
                    <a:pt x="3219" y="958"/>
                  </a:lnTo>
                  <a:lnTo>
                    <a:pt x="3219" y="958"/>
                  </a:lnTo>
                  <a:lnTo>
                    <a:pt x="3218" y="958"/>
                  </a:lnTo>
                  <a:lnTo>
                    <a:pt x="3218" y="958"/>
                  </a:lnTo>
                  <a:lnTo>
                    <a:pt x="3220" y="958"/>
                  </a:lnTo>
                  <a:lnTo>
                    <a:pt x="3222" y="958"/>
                  </a:lnTo>
                  <a:lnTo>
                    <a:pt x="3223" y="958"/>
                  </a:lnTo>
                  <a:lnTo>
                    <a:pt x="3225" y="958"/>
                  </a:lnTo>
                  <a:lnTo>
                    <a:pt x="3226" y="958"/>
                  </a:lnTo>
                  <a:lnTo>
                    <a:pt x="3228" y="959"/>
                  </a:lnTo>
                  <a:lnTo>
                    <a:pt x="3229" y="959"/>
                  </a:lnTo>
                  <a:lnTo>
                    <a:pt x="3230" y="959"/>
                  </a:lnTo>
                  <a:lnTo>
                    <a:pt x="3231" y="959"/>
                  </a:lnTo>
                  <a:lnTo>
                    <a:pt x="3232" y="959"/>
                  </a:lnTo>
                  <a:lnTo>
                    <a:pt x="3232" y="959"/>
                  </a:lnTo>
                  <a:lnTo>
                    <a:pt x="3232" y="958"/>
                  </a:lnTo>
                  <a:lnTo>
                    <a:pt x="3233" y="958"/>
                  </a:lnTo>
                  <a:lnTo>
                    <a:pt x="3233" y="958"/>
                  </a:lnTo>
                  <a:lnTo>
                    <a:pt x="3233" y="958"/>
                  </a:lnTo>
                  <a:lnTo>
                    <a:pt x="3246" y="949"/>
                  </a:lnTo>
                  <a:lnTo>
                    <a:pt x="3264" y="937"/>
                  </a:lnTo>
                  <a:lnTo>
                    <a:pt x="3276" y="929"/>
                  </a:lnTo>
                  <a:lnTo>
                    <a:pt x="3276" y="928"/>
                  </a:lnTo>
                  <a:lnTo>
                    <a:pt x="3276" y="928"/>
                  </a:lnTo>
                  <a:lnTo>
                    <a:pt x="3276" y="928"/>
                  </a:lnTo>
                  <a:lnTo>
                    <a:pt x="3275" y="927"/>
                  </a:lnTo>
                  <a:lnTo>
                    <a:pt x="3275" y="927"/>
                  </a:lnTo>
                  <a:lnTo>
                    <a:pt x="3275" y="926"/>
                  </a:lnTo>
                  <a:lnTo>
                    <a:pt x="3275" y="926"/>
                  </a:lnTo>
                  <a:lnTo>
                    <a:pt x="3271" y="926"/>
                  </a:lnTo>
                  <a:lnTo>
                    <a:pt x="3265" y="926"/>
                  </a:lnTo>
                  <a:lnTo>
                    <a:pt x="3260" y="926"/>
                  </a:lnTo>
                  <a:lnTo>
                    <a:pt x="3256" y="926"/>
                  </a:lnTo>
                  <a:lnTo>
                    <a:pt x="3252" y="926"/>
                  </a:lnTo>
                  <a:lnTo>
                    <a:pt x="3249" y="926"/>
                  </a:lnTo>
                  <a:lnTo>
                    <a:pt x="3247" y="926"/>
                  </a:lnTo>
                  <a:lnTo>
                    <a:pt x="3245" y="926"/>
                  </a:lnTo>
                  <a:lnTo>
                    <a:pt x="3243" y="926"/>
                  </a:lnTo>
                  <a:lnTo>
                    <a:pt x="3239" y="926"/>
                  </a:lnTo>
                  <a:close/>
                  <a:moveTo>
                    <a:pt x="2156" y="962"/>
                  </a:moveTo>
                  <a:lnTo>
                    <a:pt x="2147" y="963"/>
                  </a:lnTo>
                  <a:lnTo>
                    <a:pt x="2137" y="963"/>
                  </a:lnTo>
                  <a:lnTo>
                    <a:pt x="2128" y="965"/>
                  </a:lnTo>
                  <a:lnTo>
                    <a:pt x="2120" y="967"/>
                  </a:lnTo>
                  <a:lnTo>
                    <a:pt x="2115" y="969"/>
                  </a:lnTo>
                  <a:lnTo>
                    <a:pt x="2111" y="971"/>
                  </a:lnTo>
                  <a:lnTo>
                    <a:pt x="2107" y="973"/>
                  </a:lnTo>
                  <a:lnTo>
                    <a:pt x="2103" y="975"/>
                  </a:lnTo>
                  <a:lnTo>
                    <a:pt x="2098" y="977"/>
                  </a:lnTo>
                  <a:lnTo>
                    <a:pt x="2094" y="980"/>
                  </a:lnTo>
                  <a:lnTo>
                    <a:pt x="2091" y="982"/>
                  </a:lnTo>
                  <a:lnTo>
                    <a:pt x="2087" y="986"/>
                  </a:lnTo>
                  <a:lnTo>
                    <a:pt x="2083" y="989"/>
                  </a:lnTo>
                  <a:lnTo>
                    <a:pt x="2080" y="992"/>
                  </a:lnTo>
                  <a:lnTo>
                    <a:pt x="2077" y="996"/>
                  </a:lnTo>
                  <a:lnTo>
                    <a:pt x="2074" y="999"/>
                  </a:lnTo>
                  <a:lnTo>
                    <a:pt x="2071" y="1003"/>
                  </a:lnTo>
                  <a:lnTo>
                    <a:pt x="2069" y="1007"/>
                  </a:lnTo>
                  <a:lnTo>
                    <a:pt x="2066" y="1012"/>
                  </a:lnTo>
                  <a:lnTo>
                    <a:pt x="2064" y="1016"/>
                  </a:lnTo>
                  <a:lnTo>
                    <a:pt x="2063" y="1020"/>
                  </a:lnTo>
                  <a:lnTo>
                    <a:pt x="2061" y="1025"/>
                  </a:lnTo>
                  <a:lnTo>
                    <a:pt x="2060" y="1029"/>
                  </a:lnTo>
                  <a:lnTo>
                    <a:pt x="2059" y="1034"/>
                  </a:lnTo>
                  <a:lnTo>
                    <a:pt x="2058" y="1038"/>
                  </a:lnTo>
                  <a:lnTo>
                    <a:pt x="2057" y="1043"/>
                  </a:lnTo>
                  <a:lnTo>
                    <a:pt x="2057" y="1048"/>
                  </a:lnTo>
                  <a:lnTo>
                    <a:pt x="2057" y="1053"/>
                  </a:lnTo>
                  <a:lnTo>
                    <a:pt x="2057" y="1062"/>
                  </a:lnTo>
                  <a:lnTo>
                    <a:pt x="2058" y="1071"/>
                  </a:lnTo>
                  <a:lnTo>
                    <a:pt x="2059" y="1075"/>
                  </a:lnTo>
                  <a:lnTo>
                    <a:pt x="2060" y="1080"/>
                  </a:lnTo>
                  <a:lnTo>
                    <a:pt x="2061" y="1084"/>
                  </a:lnTo>
                  <a:lnTo>
                    <a:pt x="2062" y="1088"/>
                  </a:lnTo>
                  <a:lnTo>
                    <a:pt x="2064" y="1092"/>
                  </a:lnTo>
                  <a:lnTo>
                    <a:pt x="2066" y="1096"/>
                  </a:lnTo>
                  <a:lnTo>
                    <a:pt x="2068" y="1100"/>
                  </a:lnTo>
                  <a:lnTo>
                    <a:pt x="2070" y="1103"/>
                  </a:lnTo>
                  <a:lnTo>
                    <a:pt x="2072" y="1107"/>
                  </a:lnTo>
                  <a:lnTo>
                    <a:pt x="2075" y="1111"/>
                  </a:lnTo>
                  <a:lnTo>
                    <a:pt x="2078" y="1115"/>
                  </a:lnTo>
                  <a:lnTo>
                    <a:pt x="2082" y="1118"/>
                  </a:lnTo>
                  <a:lnTo>
                    <a:pt x="2085" y="1121"/>
                  </a:lnTo>
                  <a:lnTo>
                    <a:pt x="2088" y="1124"/>
                  </a:lnTo>
                  <a:lnTo>
                    <a:pt x="2092" y="1127"/>
                  </a:lnTo>
                  <a:lnTo>
                    <a:pt x="2096" y="1129"/>
                  </a:lnTo>
                  <a:lnTo>
                    <a:pt x="2100" y="1131"/>
                  </a:lnTo>
                  <a:lnTo>
                    <a:pt x="2105" y="1133"/>
                  </a:lnTo>
                  <a:lnTo>
                    <a:pt x="2109" y="1135"/>
                  </a:lnTo>
                  <a:lnTo>
                    <a:pt x="2113" y="1137"/>
                  </a:lnTo>
                  <a:lnTo>
                    <a:pt x="2118" y="1138"/>
                  </a:lnTo>
                  <a:lnTo>
                    <a:pt x="2122" y="1139"/>
                  </a:lnTo>
                  <a:lnTo>
                    <a:pt x="2127" y="1141"/>
                  </a:lnTo>
                  <a:lnTo>
                    <a:pt x="2132" y="1141"/>
                  </a:lnTo>
                  <a:lnTo>
                    <a:pt x="2141" y="1143"/>
                  </a:lnTo>
                  <a:lnTo>
                    <a:pt x="2150" y="1143"/>
                  </a:lnTo>
                  <a:lnTo>
                    <a:pt x="2160" y="1143"/>
                  </a:lnTo>
                  <a:lnTo>
                    <a:pt x="2169" y="1142"/>
                  </a:lnTo>
                  <a:lnTo>
                    <a:pt x="2174" y="1141"/>
                  </a:lnTo>
                  <a:lnTo>
                    <a:pt x="2178" y="1140"/>
                  </a:lnTo>
                  <a:lnTo>
                    <a:pt x="2183" y="1139"/>
                  </a:lnTo>
                  <a:lnTo>
                    <a:pt x="2187" y="1137"/>
                  </a:lnTo>
                  <a:lnTo>
                    <a:pt x="2192" y="1136"/>
                  </a:lnTo>
                  <a:lnTo>
                    <a:pt x="2196" y="1134"/>
                  </a:lnTo>
                  <a:lnTo>
                    <a:pt x="2200" y="1132"/>
                  </a:lnTo>
                  <a:lnTo>
                    <a:pt x="2204" y="1130"/>
                  </a:lnTo>
                  <a:lnTo>
                    <a:pt x="2208" y="1128"/>
                  </a:lnTo>
                  <a:lnTo>
                    <a:pt x="2212" y="1125"/>
                  </a:lnTo>
                  <a:lnTo>
                    <a:pt x="2216" y="1122"/>
                  </a:lnTo>
                  <a:lnTo>
                    <a:pt x="2220" y="1119"/>
                  </a:lnTo>
                  <a:lnTo>
                    <a:pt x="2223" y="1116"/>
                  </a:lnTo>
                  <a:lnTo>
                    <a:pt x="2226" y="1113"/>
                  </a:lnTo>
                  <a:lnTo>
                    <a:pt x="2230" y="1109"/>
                  </a:lnTo>
                  <a:lnTo>
                    <a:pt x="2233" y="1105"/>
                  </a:lnTo>
                  <a:lnTo>
                    <a:pt x="2235" y="1101"/>
                  </a:lnTo>
                  <a:lnTo>
                    <a:pt x="2238" y="1097"/>
                  </a:lnTo>
                  <a:lnTo>
                    <a:pt x="2240" y="1093"/>
                  </a:lnTo>
                  <a:lnTo>
                    <a:pt x="2242" y="1088"/>
                  </a:lnTo>
                  <a:lnTo>
                    <a:pt x="2244" y="1084"/>
                  </a:lnTo>
                  <a:lnTo>
                    <a:pt x="2245" y="1080"/>
                  </a:lnTo>
                  <a:lnTo>
                    <a:pt x="2247" y="1075"/>
                  </a:lnTo>
                  <a:lnTo>
                    <a:pt x="2248" y="1071"/>
                  </a:lnTo>
                  <a:lnTo>
                    <a:pt x="2249" y="1066"/>
                  </a:lnTo>
                  <a:lnTo>
                    <a:pt x="2249" y="1061"/>
                  </a:lnTo>
                  <a:lnTo>
                    <a:pt x="2249" y="1057"/>
                  </a:lnTo>
                  <a:lnTo>
                    <a:pt x="2250" y="1052"/>
                  </a:lnTo>
                  <a:lnTo>
                    <a:pt x="2249" y="1047"/>
                  </a:lnTo>
                  <a:lnTo>
                    <a:pt x="2249" y="1042"/>
                  </a:lnTo>
                  <a:lnTo>
                    <a:pt x="2249" y="1036"/>
                  </a:lnTo>
                  <a:lnTo>
                    <a:pt x="2248" y="1031"/>
                  </a:lnTo>
                  <a:lnTo>
                    <a:pt x="2247" y="1027"/>
                  </a:lnTo>
                  <a:lnTo>
                    <a:pt x="2245" y="1021"/>
                  </a:lnTo>
                  <a:lnTo>
                    <a:pt x="2244" y="1017"/>
                  </a:lnTo>
                  <a:lnTo>
                    <a:pt x="2242" y="1012"/>
                  </a:lnTo>
                  <a:lnTo>
                    <a:pt x="2239" y="1007"/>
                  </a:lnTo>
                  <a:lnTo>
                    <a:pt x="2237" y="1002"/>
                  </a:lnTo>
                  <a:lnTo>
                    <a:pt x="2234" y="997"/>
                  </a:lnTo>
                  <a:lnTo>
                    <a:pt x="2231" y="993"/>
                  </a:lnTo>
                  <a:lnTo>
                    <a:pt x="2227" y="990"/>
                  </a:lnTo>
                  <a:lnTo>
                    <a:pt x="2224" y="986"/>
                  </a:lnTo>
                  <a:lnTo>
                    <a:pt x="2219" y="982"/>
                  </a:lnTo>
                  <a:lnTo>
                    <a:pt x="2215" y="979"/>
                  </a:lnTo>
                  <a:lnTo>
                    <a:pt x="2208" y="975"/>
                  </a:lnTo>
                  <a:lnTo>
                    <a:pt x="2202" y="971"/>
                  </a:lnTo>
                  <a:lnTo>
                    <a:pt x="2194" y="969"/>
                  </a:lnTo>
                  <a:lnTo>
                    <a:pt x="2187" y="966"/>
                  </a:lnTo>
                  <a:lnTo>
                    <a:pt x="2179" y="964"/>
                  </a:lnTo>
                  <a:lnTo>
                    <a:pt x="2172" y="963"/>
                  </a:lnTo>
                  <a:lnTo>
                    <a:pt x="2164" y="962"/>
                  </a:lnTo>
                  <a:lnTo>
                    <a:pt x="2156" y="962"/>
                  </a:lnTo>
                  <a:close/>
                  <a:moveTo>
                    <a:pt x="5951" y="962"/>
                  </a:moveTo>
                  <a:lnTo>
                    <a:pt x="5941" y="963"/>
                  </a:lnTo>
                  <a:lnTo>
                    <a:pt x="5932" y="963"/>
                  </a:lnTo>
                  <a:lnTo>
                    <a:pt x="5923" y="965"/>
                  </a:lnTo>
                  <a:lnTo>
                    <a:pt x="5914" y="967"/>
                  </a:lnTo>
                  <a:lnTo>
                    <a:pt x="5910" y="969"/>
                  </a:lnTo>
                  <a:lnTo>
                    <a:pt x="5905" y="971"/>
                  </a:lnTo>
                  <a:lnTo>
                    <a:pt x="5901" y="973"/>
                  </a:lnTo>
                  <a:lnTo>
                    <a:pt x="5897" y="975"/>
                  </a:lnTo>
                  <a:lnTo>
                    <a:pt x="5893" y="977"/>
                  </a:lnTo>
                  <a:lnTo>
                    <a:pt x="5889" y="980"/>
                  </a:lnTo>
                  <a:lnTo>
                    <a:pt x="5885" y="982"/>
                  </a:lnTo>
                  <a:lnTo>
                    <a:pt x="5881" y="986"/>
                  </a:lnTo>
                  <a:lnTo>
                    <a:pt x="5878" y="989"/>
                  </a:lnTo>
                  <a:lnTo>
                    <a:pt x="5875" y="992"/>
                  </a:lnTo>
                  <a:lnTo>
                    <a:pt x="5872" y="996"/>
                  </a:lnTo>
                  <a:lnTo>
                    <a:pt x="5868" y="999"/>
                  </a:lnTo>
                  <a:lnTo>
                    <a:pt x="5866" y="1003"/>
                  </a:lnTo>
                  <a:lnTo>
                    <a:pt x="5863" y="1007"/>
                  </a:lnTo>
                  <a:lnTo>
                    <a:pt x="5861" y="1012"/>
                  </a:lnTo>
                  <a:lnTo>
                    <a:pt x="5859" y="1016"/>
                  </a:lnTo>
                  <a:lnTo>
                    <a:pt x="5857" y="1020"/>
                  </a:lnTo>
                  <a:lnTo>
                    <a:pt x="5856" y="1025"/>
                  </a:lnTo>
                  <a:lnTo>
                    <a:pt x="5855" y="1029"/>
                  </a:lnTo>
                  <a:lnTo>
                    <a:pt x="5853" y="1034"/>
                  </a:lnTo>
                  <a:lnTo>
                    <a:pt x="5853" y="1038"/>
                  </a:lnTo>
                  <a:lnTo>
                    <a:pt x="5852" y="1043"/>
                  </a:lnTo>
                  <a:lnTo>
                    <a:pt x="5852" y="1048"/>
                  </a:lnTo>
                  <a:lnTo>
                    <a:pt x="5851" y="1053"/>
                  </a:lnTo>
                  <a:lnTo>
                    <a:pt x="5852" y="1062"/>
                  </a:lnTo>
                  <a:lnTo>
                    <a:pt x="5853" y="1071"/>
                  </a:lnTo>
                  <a:lnTo>
                    <a:pt x="5853" y="1075"/>
                  </a:lnTo>
                  <a:lnTo>
                    <a:pt x="5855" y="1080"/>
                  </a:lnTo>
                  <a:lnTo>
                    <a:pt x="5856" y="1084"/>
                  </a:lnTo>
                  <a:lnTo>
                    <a:pt x="5857" y="1088"/>
                  </a:lnTo>
                  <a:lnTo>
                    <a:pt x="5859" y="1092"/>
                  </a:lnTo>
                  <a:lnTo>
                    <a:pt x="5861" y="1096"/>
                  </a:lnTo>
                  <a:lnTo>
                    <a:pt x="5863" y="1100"/>
                  </a:lnTo>
                  <a:lnTo>
                    <a:pt x="5865" y="1103"/>
                  </a:lnTo>
                  <a:lnTo>
                    <a:pt x="5867" y="1107"/>
                  </a:lnTo>
                  <a:lnTo>
                    <a:pt x="5870" y="1111"/>
                  </a:lnTo>
                  <a:lnTo>
                    <a:pt x="5873" y="1115"/>
                  </a:lnTo>
                  <a:lnTo>
                    <a:pt x="5876" y="1118"/>
                  </a:lnTo>
                  <a:lnTo>
                    <a:pt x="5880" y="1121"/>
                  </a:lnTo>
                  <a:lnTo>
                    <a:pt x="5883" y="1124"/>
                  </a:lnTo>
                  <a:lnTo>
                    <a:pt x="5887" y="1127"/>
                  </a:lnTo>
                  <a:lnTo>
                    <a:pt x="5891" y="1129"/>
                  </a:lnTo>
                  <a:lnTo>
                    <a:pt x="5895" y="1131"/>
                  </a:lnTo>
                  <a:lnTo>
                    <a:pt x="5899" y="1133"/>
                  </a:lnTo>
                  <a:lnTo>
                    <a:pt x="5903" y="1135"/>
                  </a:lnTo>
                  <a:lnTo>
                    <a:pt x="5908" y="1137"/>
                  </a:lnTo>
                  <a:lnTo>
                    <a:pt x="5913" y="1138"/>
                  </a:lnTo>
                  <a:lnTo>
                    <a:pt x="5917" y="1139"/>
                  </a:lnTo>
                  <a:lnTo>
                    <a:pt x="5922" y="1141"/>
                  </a:lnTo>
                  <a:lnTo>
                    <a:pt x="5926" y="1141"/>
                  </a:lnTo>
                  <a:lnTo>
                    <a:pt x="5936" y="1143"/>
                  </a:lnTo>
                  <a:lnTo>
                    <a:pt x="5945" y="1143"/>
                  </a:lnTo>
                  <a:lnTo>
                    <a:pt x="5955" y="1143"/>
                  </a:lnTo>
                  <a:lnTo>
                    <a:pt x="5964" y="1142"/>
                  </a:lnTo>
                  <a:lnTo>
                    <a:pt x="5969" y="1141"/>
                  </a:lnTo>
                  <a:lnTo>
                    <a:pt x="5973" y="1140"/>
                  </a:lnTo>
                  <a:lnTo>
                    <a:pt x="5978" y="1139"/>
                  </a:lnTo>
                  <a:lnTo>
                    <a:pt x="5982" y="1137"/>
                  </a:lnTo>
                  <a:lnTo>
                    <a:pt x="5986" y="1136"/>
                  </a:lnTo>
                  <a:lnTo>
                    <a:pt x="5991" y="1134"/>
                  </a:lnTo>
                  <a:lnTo>
                    <a:pt x="5995" y="1132"/>
                  </a:lnTo>
                  <a:lnTo>
                    <a:pt x="5999" y="1130"/>
                  </a:lnTo>
                  <a:lnTo>
                    <a:pt x="6003" y="1128"/>
                  </a:lnTo>
                  <a:lnTo>
                    <a:pt x="6007" y="1125"/>
                  </a:lnTo>
                  <a:lnTo>
                    <a:pt x="6011" y="1122"/>
                  </a:lnTo>
                  <a:lnTo>
                    <a:pt x="6015" y="1119"/>
                  </a:lnTo>
                  <a:lnTo>
                    <a:pt x="6015" y="1119"/>
                  </a:lnTo>
                  <a:lnTo>
                    <a:pt x="6018" y="1116"/>
                  </a:lnTo>
                  <a:lnTo>
                    <a:pt x="6021" y="1113"/>
                  </a:lnTo>
                  <a:lnTo>
                    <a:pt x="6024" y="1109"/>
                  </a:lnTo>
                  <a:lnTo>
                    <a:pt x="6027" y="1105"/>
                  </a:lnTo>
                  <a:lnTo>
                    <a:pt x="6030" y="1101"/>
                  </a:lnTo>
                  <a:lnTo>
                    <a:pt x="6032" y="1097"/>
                  </a:lnTo>
                  <a:lnTo>
                    <a:pt x="6035" y="1093"/>
                  </a:lnTo>
                  <a:lnTo>
                    <a:pt x="6037" y="1088"/>
                  </a:lnTo>
                  <a:lnTo>
                    <a:pt x="6038" y="1084"/>
                  </a:lnTo>
                  <a:lnTo>
                    <a:pt x="6040" y="1080"/>
                  </a:lnTo>
                  <a:lnTo>
                    <a:pt x="6041" y="1075"/>
                  </a:lnTo>
                  <a:lnTo>
                    <a:pt x="6042" y="1071"/>
                  </a:lnTo>
                  <a:lnTo>
                    <a:pt x="6043" y="1066"/>
                  </a:lnTo>
                  <a:lnTo>
                    <a:pt x="6044" y="1061"/>
                  </a:lnTo>
                  <a:lnTo>
                    <a:pt x="6044" y="1057"/>
                  </a:lnTo>
                  <a:lnTo>
                    <a:pt x="6044" y="1052"/>
                  </a:lnTo>
                  <a:lnTo>
                    <a:pt x="6044" y="1047"/>
                  </a:lnTo>
                  <a:lnTo>
                    <a:pt x="6044" y="1042"/>
                  </a:lnTo>
                  <a:lnTo>
                    <a:pt x="6043" y="1036"/>
                  </a:lnTo>
                  <a:lnTo>
                    <a:pt x="6043" y="1031"/>
                  </a:lnTo>
                  <a:lnTo>
                    <a:pt x="6041" y="1027"/>
                  </a:lnTo>
                  <a:lnTo>
                    <a:pt x="6040" y="1021"/>
                  </a:lnTo>
                  <a:lnTo>
                    <a:pt x="6039" y="1017"/>
                  </a:lnTo>
                  <a:lnTo>
                    <a:pt x="6037" y="1012"/>
                  </a:lnTo>
                  <a:lnTo>
                    <a:pt x="6034" y="1007"/>
                  </a:lnTo>
                  <a:lnTo>
                    <a:pt x="6032" y="1002"/>
                  </a:lnTo>
                  <a:lnTo>
                    <a:pt x="6029" y="997"/>
                  </a:lnTo>
                  <a:lnTo>
                    <a:pt x="6026" y="993"/>
                  </a:lnTo>
                  <a:lnTo>
                    <a:pt x="6022" y="990"/>
                  </a:lnTo>
                  <a:lnTo>
                    <a:pt x="6018" y="986"/>
                  </a:lnTo>
                  <a:lnTo>
                    <a:pt x="6014" y="982"/>
                  </a:lnTo>
                  <a:lnTo>
                    <a:pt x="6010" y="979"/>
                  </a:lnTo>
                  <a:lnTo>
                    <a:pt x="6003" y="975"/>
                  </a:lnTo>
                  <a:lnTo>
                    <a:pt x="5996" y="971"/>
                  </a:lnTo>
                  <a:lnTo>
                    <a:pt x="5989" y="969"/>
                  </a:lnTo>
                  <a:lnTo>
                    <a:pt x="5982" y="966"/>
                  </a:lnTo>
                  <a:lnTo>
                    <a:pt x="5974" y="964"/>
                  </a:lnTo>
                  <a:lnTo>
                    <a:pt x="5967" y="963"/>
                  </a:lnTo>
                  <a:lnTo>
                    <a:pt x="5959" y="962"/>
                  </a:lnTo>
                  <a:lnTo>
                    <a:pt x="5951" y="962"/>
                  </a:lnTo>
                  <a:close/>
                  <a:moveTo>
                    <a:pt x="1898" y="963"/>
                  </a:moveTo>
                  <a:lnTo>
                    <a:pt x="1887" y="963"/>
                  </a:lnTo>
                  <a:lnTo>
                    <a:pt x="1877" y="965"/>
                  </a:lnTo>
                  <a:lnTo>
                    <a:pt x="1872" y="965"/>
                  </a:lnTo>
                  <a:lnTo>
                    <a:pt x="1867" y="967"/>
                  </a:lnTo>
                  <a:lnTo>
                    <a:pt x="1862" y="968"/>
                  </a:lnTo>
                  <a:lnTo>
                    <a:pt x="1857" y="969"/>
                  </a:lnTo>
                  <a:lnTo>
                    <a:pt x="1852" y="971"/>
                  </a:lnTo>
                  <a:lnTo>
                    <a:pt x="1848" y="973"/>
                  </a:lnTo>
                  <a:lnTo>
                    <a:pt x="1844" y="974"/>
                  </a:lnTo>
                  <a:lnTo>
                    <a:pt x="1839" y="976"/>
                  </a:lnTo>
                  <a:lnTo>
                    <a:pt x="1835" y="979"/>
                  </a:lnTo>
                  <a:lnTo>
                    <a:pt x="1831" y="981"/>
                  </a:lnTo>
                  <a:lnTo>
                    <a:pt x="1827" y="984"/>
                  </a:lnTo>
                  <a:lnTo>
                    <a:pt x="1824" y="987"/>
                  </a:lnTo>
                  <a:lnTo>
                    <a:pt x="1821" y="990"/>
                  </a:lnTo>
                  <a:lnTo>
                    <a:pt x="1817" y="993"/>
                  </a:lnTo>
                  <a:lnTo>
                    <a:pt x="1814" y="996"/>
                  </a:lnTo>
                  <a:lnTo>
                    <a:pt x="1811" y="1000"/>
                  </a:lnTo>
                  <a:lnTo>
                    <a:pt x="1809" y="1004"/>
                  </a:lnTo>
                  <a:lnTo>
                    <a:pt x="1806" y="1008"/>
                  </a:lnTo>
                  <a:lnTo>
                    <a:pt x="1804" y="1012"/>
                  </a:lnTo>
                  <a:lnTo>
                    <a:pt x="1802" y="1016"/>
                  </a:lnTo>
                  <a:lnTo>
                    <a:pt x="1800" y="1020"/>
                  </a:lnTo>
                  <a:lnTo>
                    <a:pt x="1798" y="1025"/>
                  </a:lnTo>
                  <a:lnTo>
                    <a:pt x="1797" y="1030"/>
                  </a:lnTo>
                  <a:lnTo>
                    <a:pt x="1796" y="1035"/>
                  </a:lnTo>
                  <a:lnTo>
                    <a:pt x="1795" y="1040"/>
                  </a:lnTo>
                  <a:lnTo>
                    <a:pt x="1794" y="1045"/>
                  </a:lnTo>
                  <a:lnTo>
                    <a:pt x="1794" y="1051"/>
                  </a:lnTo>
                  <a:lnTo>
                    <a:pt x="1794" y="1057"/>
                  </a:lnTo>
                  <a:lnTo>
                    <a:pt x="1794" y="1062"/>
                  </a:lnTo>
                  <a:lnTo>
                    <a:pt x="1794" y="1067"/>
                  </a:lnTo>
                  <a:lnTo>
                    <a:pt x="1795" y="1072"/>
                  </a:lnTo>
                  <a:lnTo>
                    <a:pt x="1796" y="1077"/>
                  </a:lnTo>
                  <a:lnTo>
                    <a:pt x="1797" y="1082"/>
                  </a:lnTo>
                  <a:lnTo>
                    <a:pt x="1799" y="1086"/>
                  </a:lnTo>
                  <a:lnTo>
                    <a:pt x="1800" y="1090"/>
                  </a:lnTo>
                  <a:lnTo>
                    <a:pt x="1802" y="1095"/>
                  </a:lnTo>
                  <a:lnTo>
                    <a:pt x="1804" y="1099"/>
                  </a:lnTo>
                  <a:lnTo>
                    <a:pt x="1807" y="1102"/>
                  </a:lnTo>
                  <a:lnTo>
                    <a:pt x="1809" y="1106"/>
                  </a:lnTo>
                  <a:lnTo>
                    <a:pt x="1812" y="1109"/>
                  </a:lnTo>
                  <a:lnTo>
                    <a:pt x="1814" y="1113"/>
                  </a:lnTo>
                  <a:lnTo>
                    <a:pt x="1818" y="1116"/>
                  </a:lnTo>
                  <a:lnTo>
                    <a:pt x="1821" y="1118"/>
                  </a:lnTo>
                  <a:lnTo>
                    <a:pt x="1824" y="1121"/>
                  </a:lnTo>
                  <a:lnTo>
                    <a:pt x="1828" y="1124"/>
                  </a:lnTo>
                  <a:lnTo>
                    <a:pt x="1831" y="1126"/>
                  </a:lnTo>
                  <a:lnTo>
                    <a:pt x="1835" y="1128"/>
                  </a:lnTo>
                  <a:lnTo>
                    <a:pt x="1839" y="1130"/>
                  </a:lnTo>
                  <a:lnTo>
                    <a:pt x="1848" y="1134"/>
                  </a:lnTo>
                  <a:lnTo>
                    <a:pt x="1856" y="1137"/>
                  </a:lnTo>
                  <a:lnTo>
                    <a:pt x="1865" y="1139"/>
                  </a:lnTo>
                  <a:lnTo>
                    <a:pt x="1875" y="1141"/>
                  </a:lnTo>
                  <a:lnTo>
                    <a:pt x="1885" y="1141"/>
                  </a:lnTo>
                  <a:lnTo>
                    <a:pt x="1894" y="1142"/>
                  </a:lnTo>
                  <a:lnTo>
                    <a:pt x="1903" y="1142"/>
                  </a:lnTo>
                  <a:lnTo>
                    <a:pt x="1911" y="1141"/>
                  </a:lnTo>
                  <a:lnTo>
                    <a:pt x="1919" y="1140"/>
                  </a:lnTo>
                  <a:lnTo>
                    <a:pt x="1928" y="1139"/>
                  </a:lnTo>
                  <a:lnTo>
                    <a:pt x="1936" y="1137"/>
                  </a:lnTo>
                  <a:lnTo>
                    <a:pt x="1944" y="1135"/>
                  </a:lnTo>
                  <a:lnTo>
                    <a:pt x="1952" y="1133"/>
                  </a:lnTo>
                  <a:lnTo>
                    <a:pt x="1960" y="1131"/>
                  </a:lnTo>
                  <a:lnTo>
                    <a:pt x="1960" y="1128"/>
                  </a:lnTo>
                  <a:lnTo>
                    <a:pt x="1960" y="1124"/>
                  </a:lnTo>
                  <a:lnTo>
                    <a:pt x="1960" y="1120"/>
                  </a:lnTo>
                  <a:lnTo>
                    <a:pt x="1960" y="1117"/>
                  </a:lnTo>
                  <a:lnTo>
                    <a:pt x="1960" y="1113"/>
                  </a:lnTo>
                  <a:lnTo>
                    <a:pt x="1960" y="1110"/>
                  </a:lnTo>
                  <a:lnTo>
                    <a:pt x="1960" y="1106"/>
                  </a:lnTo>
                  <a:lnTo>
                    <a:pt x="1960" y="1103"/>
                  </a:lnTo>
                  <a:lnTo>
                    <a:pt x="1960" y="1098"/>
                  </a:lnTo>
                  <a:lnTo>
                    <a:pt x="1960" y="1092"/>
                  </a:lnTo>
                  <a:lnTo>
                    <a:pt x="1960" y="1087"/>
                  </a:lnTo>
                  <a:lnTo>
                    <a:pt x="1960" y="1082"/>
                  </a:lnTo>
                  <a:lnTo>
                    <a:pt x="1960" y="1077"/>
                  </a:lnTo>
                  <a:lnTo>
                    <a:pt x="1961" y="1072"/>
                  </a:lnTo>
                  <a:lnTo>
                    <a:pt x="1962" y="1067"/>
                  </a:lnTo>
                  <a:lnTo>
                    <a:pt x="1962" y="1062"/>
                  </a:lnTo>
                  <a:lnTo>
                    <a:pt x="1959" y="1062"/>
                  </a:lnTo>
                  <a:lnTo>
                    <a:pt x="1957" y="1062"/>
                  </a:lnTo>
                  <a:lnTo>
                    <a:pt x="1954" y="1062"/>
                  </a:lnTo>
                  <a:lnTo>
                    <a:pt x="1952" y="1062"/>
                  </a:lnTo>
                  <a:lnTo>
                    <a:pt x="1949" y="1062"/>
                  </a:lnTo>
                  <a:lnTo>
                    <a:pt x="1947" y="1062"/>
                  </a:lnTo>
                  <a:lnTo>
                    <a:pt x="1944" y="1062"/>
                  </a:lnTo>
                  <a:lnTo>
                    <a:pt x="1941" y="1062"/>
                  </a:lnTo>
                  <a:lnTo>
                    <a:pt x="1939" y="1062"/>
                  </a:lnTo>
                  <a:lnTo>
                    <a:pt x="1937" y="1062"/>
                  </a:lnTo>
                  <a:lnTo>
                    <a:pt x="1934" y="1062"/>
                  </a:lnTo>
                  <a:lnTo>
                    <a:pt x="1932" y="1062"/>
                  </a:lnTo>
                  <a:lnTo>
                    <a:pt x="1930" y="1062"/>
                  </a:lnTo>
                  <a:lnTo>
                    <a:pt x="1927" y="1062"/>
                  </a:lnTo>
                  <a:lnTo>
                    <a:pt x="1925" y="1062"/>
                  </a:lnTo>
                  <a:lnTo>
                    <a:pt x="1922" y="1062"/>
                  </a:lnTo>
                  <a:lnTo>
                    <a:pt x="1923" y="1066"/>
                  </a:lnTo>
                  <a:lnTo>
                    <a:pt x="1923" y="1072"/>
                  </a:lnTo>
                  <a:lnTo>
                    <a:pt x="1924" y="1076"/>
                  </a:lnTo>
                  <a:lnTo>
                    <a:pt x="1924" y="1081"/>
                  </a:lnTo>
                  <a:lnTo>
                    <a:pt x="1924" y="1086"/>
                  </a:lnTo>
                  <a:lnTo>
                    <a:pt x="1924" y="1091"/>
                  </a:lnTo>
                  <a:lnTo>
                    <a:pt x="1924" y="1096"/>
                  </a:lnTo>
                  <a:lnTo>
                    <a:pt x="1924" y="1101"/>
                  </a:lnTo>
                  <a:lnTo>
                    <a:pt x="1924" y="1103"/>
                  </a:lnTo>
                  <a:lnTo>
                    <a:pt x="1924" y="1105"/>
                  </a:lnTo>
                  <a:lnTo>
                    <a:pt x="1924" y="1108"/>
                  </a:lnTo>
                  <a:lnTo>
                    <a:pt x="1924" y="1110"/>
                  </a:lnTo>
                  <a:lnTo>
                    <a:pt x="1924" y="1113"/>
                  </a:lnTo>
                  <a:lnTo>
                    <a:pt x="1924" y="1115"/>
                  </a:lnTo>
                  <a:lnTo>
                    <a:pt x="1924" y="1118"/>
                  </a:lnTo>
                  <a:lnTo>
                    <a:pt x="1924" y="1120"/>
                  </a:lnTo>
                  <a:lnTo>
                    <a:pt x="1924" y="1120"/>
                  </a:lnTo>
                  <a:lnTo>
                    <a:pt x="1924" y="1121"/>
                  </a:lnTo>
                  <a:lnTo>
                    <a:pt x="1924" y="1121"/>
                  </a:lnTo>
                  <a:lnTo>
                    <a:pt x="1924" y="1122"/>
                  </a:lnTo>
                  <a:lnTo>
                    <a:pt x="1924" y="1122"/>
                  </a:lnTo>
                  <a:lnTo>
                    <a:pt x="1923" y="1122"/>
                  </a:lnTo>
                  <a:lnTo>
                    <a:pt x="1923" y="1123"/>
                  </a:lnTo>
                  <a:lnTo>
                    <a:pt x="1922" y="1123"/>
                  </a:lnTo>
                  <a:lnTo>
                    <a:pt x="1920" y="1124"/>
                  </a:lnTo>
                  <a:lnTo>
                    <a:pt x="1919" y="1124"/>
                  </a:lnTo>
                  <a:lnTo>
                    <a:pt x="1917" y="1124"/>
                  </a:lnTo>
                  <a:lnTo>
                    <a:pt x="1915" y="1125"/>
                  </a:lnTo>
                  <a:lnTo>
                    <a:pt x="1914" y="1125"/>
                  </a:lnTo>
                  <a:lnTo>
                    <a:pt x="1913" y="1125"/>
                  </a:lnTo>
                  <a:lnTo>
                    <a:pt x="1911" y="1126"/>
                  </a:lnTo>
                  <a:lnTo>
                    <a:pt x="1909" y="1126"/>
                  </a:lnTo>
                  <a:lnTo>
                    <a:pt x="1907" y="1126"/>
                  </a:lnTo>
                  <a:lnTo>
                    <a:pt x="1905" y="1126"/>
                  </a:lnTo>
                  <a:lnTo>
                    <a:pt x="1903" y="1127"/>
                  </a:lnTo>
                  <a:lnTo>
                    <a:pt x="1901" y="1127"/>
                  </a:lnTo>
                  <a:lnTo>
                    <a:pt x="1898" y="1127"/>
                  </a:lnTo>
                  <a:lnTo>
                    <a:pt x="1896" y="1127"/>
                  </a:lnTo>
                  <a:lnTo>
                    <a:pt x="1895" y="1127"/>
                  </a:lnTo>
                  <a:lnTo>
                    <a:pt x="1893" y="1127"/>
                  </a:lnTo>
                  <a:lnTo>
                    <a:pt x="1891" y="1127"/>
                  </a:lnTo>
                  <a:lnTo>
                    <a:pt x="1889" y="1126"/>
                  </a:lnTo>
                  <a:lnTo>
                    <a:pt x="1888" y="1126"/>
                  </a:lnTo>
                  <a:lnTo>
                    <a:pt x="1886" y="1126"/>
                  </a:lnTo>
                  <a:lnTo>
                    <a:pt x="1885" y="1126"/>
                  </a:lnTo>
                  <a:lnTo>
                    <a:pt x="1883" y="1125"/>
                  </a:lnTo>
                  <a:lnTo>
                    <a:pt x="1879" y="1124"/>
                  </a:lnTo>
                  <a:lnTo>
                    <a:pt x="1875" y="1124"/>
                  </a:lnTo>
                  <a:lnTo>
                    <a:pt x="1872" y="1122"/>
                  </a:lnTo>
                  <a:lnTo>
                    <a:pt x="1869" y="1121"/>
                  </a:lnTo>
                  <a:lnTo>
                    <a:pt x="1866" y="1120"/>
                  </a:lnTo>
                  <a:lnTo>
                    <a:pt x="1864" y="1118"/>
                  </a:lnTo>
                  <a:lnTo>
                    <a:pt x="1861" y="1116"/>
                  </a:lnTo>
                  <a:lnTo>
                    <a:pt x="1857" y="1114"/>
                  </a:lnTo>
                  <a:lnTo>
                    <a:pt x="1855" y="1111"/>
                  </a:lnTo>
                  <a:lnTo>
                    <a:pt x="1852" y="1108"/>
                  </a:lnTo>
                  <a:lnTo>
                    <a:pt x="1850" y="1105"/>
                  </a:lnTo>
                  <a:lnTo>
                    <a:pt x="1848" y="1102"/>
                  </a:lnTo>
                  <a:lnTo>
                    <a:pt x="1845" y="1099"/>
                  </a:lnTo>
                  <a:lnTo>
                    <a:pt x="1844" y="1095"/>
                  </a:lnTo>
                  <a:lnTo>
                    <a:pt x="1842" y="1092"/>
                  </a:lnTo>
                  <a:lnTo>
                    <a:pt x="1840" y="1088"/>
                  </a:lnTo>
                  <a:lnTo>
                    <a:pt x="1838" y="1081"/>
                  </a:lnTo>
                  <a:lnTo>
                    <a:pt x="1836" y="1073"/>
                  </a:lnTo>
                  <a:lnTo>
                    <a:pt x="1835" y="1065"/>
                  </a:lnTo>
                  <a:lnTo>
                    <a:pt x="1835" y="1058"/>
                  </a:lnTo>
                  <a:lnTo>
                    <a:pt x="1835" y="1051"/>
                  </a:lnTo>
                  <a:lnTo>
                    <a:pt x="1836" y="1044"/>
                  </a:lnTo>
                  <a:lnTo>
                    <a:pt x="1837" y="1037"/>
                  </a:lnTo>
                  <a:lnTo>
                    <a:pt x="1838" y="1031"/>
                  </a:lnTo>
                  <a:lnTo>
                    <a:pt x="1840" y="1024"/>
                  </a:lnTo>
                  <a:lnTo>
                    <a:pt x="1842" y="1018"/>
                  </a:lnTo>
                  <a:lnTo>
                    <a:pt x="1845" y="1012"/>
                  </a:lnTo>
                  <a:lnTo>
                    <a:pt x="1849" y="1006"/>
                  </a:lnTo>
                  <a:lnTo>
                    <a:pt x="1851" y="1003"/>
                  </a:lnTo>
                  <a:lnTo>
                    <a:pt x="1853" y="1000"/>
                  </a:lnTo>
                  <a:lnTo>
                    <a:pt x="1856" y="997"/>
                  </a:lnTo>
                  <a:lnTo>
                    <a:pt x="1859" y="994"/>
                  </a:lnTo>
                  <a:lnTo>
                    <a:pt x="1861" y="992"/>
                  </a:lnTo>
                  <a:lnTo>
                    <a:pt x="1864" y="990"/>
                  </a:lnTo>
                  <a:lnTo>
                    <a:pt x="1867" y="988"/>
                  </a:lnTo>
                  <a:lnTo>
                    <a:pt x="1870" y="986"/>
                  </a:lnTo>
                  <a:lnTo>
                    <a:pt x="1874" y="984"/>
                  </a:lnTo>
                  <a:lnTo>
                    <a:pt x="1877" y="983"/>
                  </a:lnTo>
                  <a:lnTo>
                    <a:pt x="1880" y="982"/>
                  </a:lnTo>
                  <a:lnTo>
                    <a:pt x="1884" y="981"/>
                  </a:lnTo>
                  <a:lnTo>
                    <a:pt x="1887" y="980"/>
                  </a:lnTo>
                  <a:lnTo>
                    <a:pt x="1891" y="979"/>
                  </a:lnTo>
                  <a:lnTo>
                    <a:pt x="1895" y="979"/>
                  </a:lnTo>
                  <a:lnTo>
                    <a:pt x="1898" y="979"/>
                  </a:lnTo>
                  <a:lnTo>
                    <a:pt x="1906" y="979"/>
                  </a:lnTo>
                  <a:lnTo>
                    <a:pt x="1913" y="980"/>
                  </a:lnTo>
                  <a:lnTo>
                    <a:pt x="1917" y="981"/>
                  </a:lnTo>
                  <a:lnTo>
                    <a:pt x="1920" y="982"/>
                  </a:lnTo>
                  <a:lnTo>
                    <a:pt x="1923" y="984"/>
                  </a:lnTo>
                  <a:lnTo>
                    <a:pt x="1926" y="985"/>
                  </a:lnTo>
                  <a:lnTo>
                    <a:pt x="1930" y="987"/>
                  </a:lnTo>
                  <a:lnTo>
                    <a:pt x="1933" y="988"/>
                  </a:lnTo>
                  <a:lnTo>
                    <a:pt x="1935" y="990"/>
                  </a:lnTo>
                  <a:lnTo>
                    <a:pt x="1938" y="993"/>
                  </a:lnTo>
                  <a:lnTo>
                    <a:pt x="1941" y="995"/>
                  </a:lnTo>
                  <a:lnTo>
                    <a:pt x="1943" y="998"/>
                  </a:lnTo>
                  <a:lnTo>
                    <a:pt x="1946" y="1001"/>
                  </a:lnTo>
                  <a:lnTo>
                    <a:pt x="1948" y="1004"/>
                  </a:lnTo>
                  <a:lnTo>
                    <a:pt x="1952" y="1004"/>
                  </a:lnTo>
                  <a:lnTo>
                    <a:pt x="1952" y="1001"/>
                  </a:lnTo>
                  <a:lnTo>
                    <a:pt x="1953" y="997"/>
                  </a:lnTo>
                  <a:lnTo>
                    <a:pt x="1954" y="994"/>
                  </a:lnTo>
                  <a:lnTo>
                    <a:pt x="1955" y="991"/>
                  </a:lnTo>
                  <a:lnTo>
                    <a:pt x="1956" y="988"/>
                  </a:lnTo>
                  <a:lnTo>
                    <a:pt x="1957" y="984"/>
                  </a:lnTo>
                  <a:lnTo>
                    <a:pt x="1958" y="981"/>
                  </a:lnTo>
                  <a:lnTo>
                    <a:pt x="1959" y="978"/>
                  </a:lnTo>
                  <a:lnTo>
                    <a:pt x="1952" y="974"/>
                  </a:lnTo>
                  <a:lnTo>
                    <a:pt x="1944" y="971"/>
                  </a:lnTo>
                  <a:lnTo>
                    <a:pt x="1937" y="969"/>
                  </a:lnTo>
                  <a:lnTo>
                    <a:pt x="1930" y="967"/>
                  </a:lnTo>
                  <a:lnTo>
                    <a:pt x="1922" y="965"/>
                  </a:lnTo>
                  <a:lnTo>
                    <a:pt x="1914" y="964"/>
                  </a:lnTo>
                  <a:lnTo>
                    <a:pt x="1906" y="963"/>
                  </a:lnTo>
                  <a:lnTo>
                    <a:pt x="1898" y="963"/>
                  </a:lnTo>
                  <a:close/>
                  <a:moveTo>
                    <a:pt x="6235" y="963"/>
                  </a:moveTo>
                  <a:lnTo>
                    <a:pt x="6224" y="963"/>
                  </a:lnTo>
                  <a:lnTo>
                    <a:pt x="6214" y="965"/>
                  </a:lnTo>
                  <a:lnTo>
                    <a:pt x="6209" y="965"/>
                  </a:lnTo>
                  <a:lnTo>
                    <a:pt x="6204" y="967"/>
                  </a:lnTo>
                  <a:lnTo>
                    <a:pt x="6199" y="968"/>
                  </a:lnTo>
                  <a:lnTo>
                    <a:pt x="6194" y="969"/>
                  </a:lnTo>
                  <a:lnTo>
                    <a:pt x="6190" y="971"/>
                  </a:lnTo>
                  <a:lnTo>
                    <a:pt x="6185" y="973"/>
                  </a:lnTo>
                  <a:lnTo>
                    <a:pt x="6181" y="974"/>
                  </a:lnTo>
                  <a:lnTo>
                    <a:pt x="6177" y="976"/>
                  </a:lnTo>
                  <a:lnTo>
                    <a:pt x="6172" y="979"/>
                  </a:lnTo>
                  <a:lnTo>
                    <a:pt x="6168" y="981"/>
                  </a:lnTo>
                  <a:lnTo>
                    <a:pt x="6165" y="984"/>
                  </a:lnTo>
                  <a:lnTo>
                    <a:pt x="6161" y="987"/>
                  </a:lnTo>
                  <a:lnTo>
                    <a:pt x="6158" y="990"/>
                  </a:lnTo>
                  <a:lnTo>
                    <a:pt x="6155" y="993"/>
                  </a:lnTo>
                  <a:lnTo>
                    <a:pt x="6151" y="996"/>
                  </a:lnTo>
                  <a:lnTo>
                    <a:pt x="6149" y="1000"/>
                  </a:lnTo>
                  <a:lnTo>
                    <a:pt x="6146" y="1004"/>
                  </a:lnTo>
                  <a:lnTo>
                    <a:pt x="6144" y="1008"/>
                  </a:lnTo>
                  <a:lnTo>
                    <a:pt x="6141" y="1012"/>
                  </a:lnTo>
                  <a:lnTo>
                    <a:pt x="6139" y="1016"/>
                  </a:lnTo>
                  <a:lnTo>
                    <a:pt x="6137" y="1020"/>
                  </a:lnTo>
                  <a:lnTo>
                    <a:pt x="6136" y="1025"/>
                  </a:lnTo>
                  <a:lnTo>
                    <a:pt x="6134" y="1030"/>
                  </a:lnTo>
                  <a:lnTo>
                    <a:pt x="6133" y="1035"/>
                  </a:lnTo>
                  <a:lnTo>
                    <a:pt x="6132" y="1040"/>
                  </a:lnTo>
                  <a:lnTo>
                    <a:pt x="6132" y="1045"/>
                  </a:lnTo>
                  <a:lnTo>
                    <a:pt x="6131" y="1051"/>
                  </a:lnTo>
                  <a:lnTo>
                    <a:pt x="6131" y="1057"/>
                  </a:lnTo>
                  <a:lnTo>
                    <a:pt x="6131" y="1062"/>
                  </a:lnTo>
                  <a:lnTo>
                    <a:pt x="6132" y="1067"/>
                  </a:lnTo>
                  <a:lnTo>
                    <a:pt x="6132" y="1072"/>
                  </a:lnTo>
                  <a:lnTo>
                    <a:pt x="6133" y="1077"/>
                  </a:lnTo>
                  <a:lnTo>
                    <a:pt x="6134" y="1082"/>
                  </a:lnTo>
                  <a:lnTo>
                    <a:pt x="6136" y="1087"/>
                  </a:lnTo>
                  <a:lnTo>
                    <a:pt x="6137" y="1090"/>
                  </a:lnTo>
                  <a:lnTo>
                    <a:pt x="6139" y="1095"/>
                  </a:lnTo>
                  <a:lnTo>
                    <a:pt x="6141" y="1099"/>
                  </a:lnTo>
                  <a:lnTo>
                    <a:pt x="6144" y="1102"/>
                  </a:lnTo>
                  <a:lnTo>
                    <a:pt x="6146" y="1106"/>
                  </a:lnTo>
                  <a:lnTo>
                    <a:pt x="6149" y="1109"/>
                  </a:lnTo>
                  <a:lnTo>
                    <a:pt x="6152" y="1113"/>
                  </a:lnTo>
                  <a:lnTo>
                    <a:pt x="6155" y="1116"/>
                  </a:lnTo>
                  <a:lnTo>
                    <a:pt x="6158" y="1118"/>
                  </a:lnTo>
                  <a:lnTo>
                    <a:pt x="6161" y="1121"/>
                  </a:lnTo>
                  <a:lnTo>
                    <a:pt x="6165" y="1124"/>
                  </a:lnTo>
                  <a:lnTo>
                    <a:pt x="6169" y="1126"/>
                  </a:lnTo>
                  <a:lnTo>
                    <a:pt x="6172" y="1128"/>
                  </a:lnTo>
                  <a:lnTo>
                    <a:pt x="6176" y="1130"/>
                  </a:lnTo>
                  <a:lnTo>
                    <a:pt x="6185" y="1134"/>
                  </a:lnTo>
                  <a:lnTo>
                    <a:pt x="6194" y="1137"/>
                  </a:lnTo>
                  <a:lnTo>
                    <a:pt x="6203" y="1139"/>
                  </a:lnTo>
                  <a:lnTo>
                    <a:pt x="6212" y="1141"/>
                  </a:lnTo>
                  <a:lnTo>
                    <a:pt x="6222" y="1141"/>
                  </a:lnTo>
                  <a:lnTo>
                    <a:pt x="6232" y="1142"/>
                  </a:lnTo>
                  <a:lnTo>
                    <a:pt x="6240" y="1142"/>
                  </a:lnTo>
                  <a:lnTo>
                    <a:pt x="6248" y="1141"/>
                  </a:lnTo>
                  <a:lnTo>
                    <a:pt x="6257" y="1140"/>
                  </a:lnTo>
                  <a:lnTo>
                    <a:pt x="6265" y="1139"/>
                  </a:lnTo>
                  <a:lnTo>
                    <a:pt x="6273" y="1137"/>
                  </a:lnTo>
                  <a:lnTo>
                    <a:pt x="6282" y="1135"/>
                  </a:lnTo>
                  <a:lnTo>
                    <a:pt x="6289" y="1133"/>
                  </a:lnTo>
                  <a:lnTo>
                    <a:pt x="6298" y="1131"/>
                  </a:lnTo>
                  <a:lnTo>
                    <a:pt x="6298" y="1128"/>
                  </a:lnTo>
                  <a:lnTo>
                    <a:pt x="6297" y="1124"/>
                  </a:lnTo>
                  <a:lnTo>
                    <a:pt x="6297" y="1120"/>
                  </a:lnTo>
                  <a:lnTo>
                    <a:pt x="6297" y="1117"/>
                  </a:lnTo>
                  <a:lnTo>
                    <a:pt x="6297" y="1113"/>
                  </a:lnTo>
                  <a:lnTo>
                    <a:pt x="6297" y="1110"/>
                  </a:lnTo>
                  <a:lnTo>
                    <a:pt x="6297" y="1106"/>
                  </a:lnTo>
                  <a:lnTo>
                    <a:pt x="6297" y="1103"/>
                  </a:lnTo>
                  <a:lnTo>
                    <a:pt x="6297" y="1098"/>
                  </a:lnTo>
                  <a:lnTo>
                    <a:pt x="6297" y="1092"/>
                  </a:lnTo>
                  <a:lnTo>
                    <a:pt x="6297" y="1087"/>
                  </a:lnTo>
                  <a:lnTo>
                    <a:pt x="6297" y="1082"/>
                  </a:lnTo>
                  <a:lnTo>
                    <a:pt x="6298" y="1077"/>
                  </a:lnTo>
                  <a:lnTo>
                    <a:pt x="6298" y="1072"/>
                  </a:lnTo>
                  <a:lnTo>
                    <a:pt x="6298" y="1067"/>
                  </a:lnTo>
                  <a:lnTo>
                    <a:pt x="6299" y="1062"/>
                  </a:lnTo>
                  <a:lnTo>
                    <a:pt x="6297" y="1062"/>
                  </a:lnTo>
                  <a:lnTo>
                    <a:pt x="6294" y="1062"/>
                  </a:lnTo>
                  <a:lnTo>
                    <a:pt x="6291" y="1062"/>
                  </a:lnTo>
                  <a:lnTo>
                    <a:pt x="6289" y="1062"/>
                  </a:lnTo>
                  <a:lnTo>
                    <a:pt x="6286" y="1062"/>
                  </a:lnTo>
                  <a:lnTo>
                    <a:pt x="6283" y="1062"/>
                  </a:lnTo>
                  <a:lnTo>
                    <a:pt x="6281" y="1062"/>
                  </a:lnTo>
                  <a:lnTo>
                    <a:pt x="6278" y="1062"/>
                  </a:lnTo>
                  <a:lnTo>
                    <a:pt x="6276" y="1062"/>
                  </a:lnTo>
                  <a:lnTo>
                    <a:pt x="6274" y="1062"/>
                  </a:lnTo>
                  <a:lnTo>
                    <a:pt x="6271" y="1062"/>
                  </a:lnTo>
                  <a:lnTo>
                    <a:pt x="6269" y="1062"/>
                  </a:lnTo>
                  <a:lnTo>
                    <a:pt x="6267" y="1062"/>
                  </a:lnTo>
                  <a:lnTo>
                    <a:pt x="6264" y="1062"/>
                  </a:lnTo>
                  <a:lnTo>
                    <a:pt x="6262" y="1062"/>
                  </a:lnTo>
                  <a:lnTo>
                    <a:pt x="6259" y="1062"/>
                  </a:lnTo>
                  <a:lnTo>
                    <a:pt x="6260" y="1066"/>
                  </a:lnTo>
                  <a:lnTo>
                    <a:pt x="6260" y="1072"/>
                  </a:lnTo>
                  <a:lnTo>
                    <a:pt x="6261" y="1076"/>
                  </a:lnTo>
                  <a:lnTo>
                    <a:pt x="6261" y="1081"/>
                  </a:lnTo>
                  <a:lnTo>
                    <a:pt x="6261" y="1086"/>
                  </a:lnTo>
                  <a:lnTo>
                    <a:pt x="6261" y="1091"/>
                  </a:lnTo>
                  <a:lnTo>
                    <a:pt x="6261" y="1096"/>
                  </a:lnTo>
                  <a:lnTo>
                    <a:pt x="6261" y="1101"/>
                  </a:lnTo>
                  <a:lnTo>
                    <a:pt x="6261" y="1103"/>
                  </a:lnTo>
                  <a:lnTo>
                    <a:pt x="6261" y="1105"/>
                  </a:lnTo>
                  <a:lnTo>
                    <a:pt x="6261" y="1108"/>
                  </a:lnTo>
                  <a:lnTo>
                    <a:pt x="6261" y="1110"/>
                  </a:lnTo>
                  <a:lnTo>
                    <a:pt x="6261" y="1113"/>
                  </a:lnTo>
                  <a:lnTo>
                    <a:pt x="6261" y="1115"/>
                  </a:lnTo>
                  <a:lnTo>
                    <a:pt x="6261" y="1118"/>
                  </a:lnTo>
                  <a:lnTo>
                    <a:pt x="6261" y="1120"/>
                  </a:lnTo>
                  <a:lnTo>
                    <a:pt x="6261" y="1120"/>
                  </a:lnTo>
                  <a:lnTo>
                    <a:pt x="6261" y="1121"/>
                  </a:lnTo>
                  <a:lnTo>
                    <a:pt x="6261" y="1121"/>
                  </a:lnTo>
                  <a:lnTo>
                    <a:pt x="6261" y="1122"/>
                  </a:lnTo>
                  <a:lnTo>
                    <a:pt x="6261" y="1122"/>
                  </a:lnTo>
                  <a:lnTo>
                    <a:pt x="6261" y="1122"/>
                  </a:lnTo>
                  <a:lnTo>
                    <a:pt x="6260" y="1123"/>
                  </a:lnTo>
                  <a:lnTo>
                    <a:pt x="6259" y="1123"/>
                  </a:lnTo>
                  <a:lnTo>
                    <a:pt x="6257" y="1124"/>
                  </a:lnTo>
                  <a:lnTo>
                    <a:pt x="6255" y="1124"/>
                  </a:lnTo>
                  <a:lnTo>
                    <a:pt x="6254" y="1124"/>
                  </a:lnTo>
                  <a:lnTo>
                    <a:pt x="6252" y="1125"/>
                  </a:lnTo>
                  <a:lnTo>
                    <a:pt x="6251" y="1125"/>
                  </a:lnTo>
                  <a:lnTo>
                    <a:pt x="6250" y="1125"/>
                  </a:lnTo>
                  <a:lnTo>
                    <a:pt x="6248" y="1126"/>
                  </a:lnTo>
                  <a:lnTo>
                    <a:pt x="6246" y="1126"/>
                  </a:lnTo>
                  <a:lnTo>
                    <a:pt x="6244" y="1126"/>
                  </a:lnTo>
                  <a:lnTo>
                    <a:pt x="6242" y="1126"/>
                  </a:lnTo>
                  <a:lnTo>
                    <a:pt x="6240" y="1127"/>
                  </a:lnTo>
                  <a:lnTo>
                    <a:pt x="6238" y="1127"/>
                  </a:lnTo>
                  <a:lnTo>
                    <a:pt x="6236" y="1127"/>
                  </a:lnTo>
                  <a:lnTo>
                    <a:pt x="6233" y="1127"/>
                  </a:lnTo>
                  <a:lnTo>
                    <a:pt x="6232" y="1127"/>
                  </a:lnTo>
                  <a:lnTo>
                    <a:pt x="6230" y="1127"/>
                  </a:lnTo>
                  <a:lnTo>
                    <a:pt x="6228" y="1127"/>
                  </a:lnTo>
                  <a:lnTo>
                    <a:pt x="6227" y="1126"/>
                  </a:lnTo>
                  <a:lnTo>
                    <a:pt x="6225" y="1126"/>
                  </a:lnTo>
                  <a:lnTo>
                    <a:pt x="6223" y="1126"/>
                  </a:lnTo>
                  <a:lnTo>
                    <a:pt x="6222" y="1126"/>
                  </a:lnTo>
                  <a:lnTo>
                    <a:pt x="6220" y="1125"/>
                  </a:lnTo>
                  <a:lnTo>
                    <a:pt x="6216" y="1124"/>
                  </a:lnTo>
                  <a:lnTo>
                    <a:pt x="6212" y="1124"/>
                  </a:lnTo>
                  <a:lnTo>
                    <a:pt x="6209" y="1122"/>
                  </a:lnTo>
                  <a:lnTo>
                    <a:pt x="6207" y="1121"/>
                  </a:lnTo>
                  <a:lnTo>
                    <a:pt x="6204" y="1120"/>
                  </a:lnTo>
                  <a:lnTo>
                    <a:pt x="6201" y="1118"/>
                  </a:lnTo>
                  <a:lnTo>
                    <a:pt x="6198" y="1116"/>
                  </a:lnTo>
                  <a:lnTo>
                    <a:pt x="6194" y="1114"/>
                  </a:lnTo>
                  <a:lnTo>
                    <a:pt x="6192" y="1111"/>
                  </a:lnTo>
                  <a:lnTo>
                    <a:pt x="6189" y="1108"/>
                  </a:lnTo>
                  <a:lnTo>
                    <a:pt x="6187" y="1105"/>
                  </a:lnTo>
                  <a:lnTo>
                    <a:pt x="6185" y="1102"/>
                  </a:lnTo>
                  <a:lnTo>
                    <a:pt x="6183" y="1099"/>
                  </a:lnTo>
                  <a:lnTo>
                    <a:pt x="6181" y="1095"/>
                  </a:lnTo>
                  <a:lnTo>
                    <a:pt x="6179" y="1092"/>
                  </a:lnTo>
                  <a:lnTo>
                    <a:pt x="6177" y="1088"/>
                  </a:lnTo>
                  <a:lnTo>
                    <a:pt x="6175" y="1081"/>
                  </a:lnTo>
                  <a:lnTo>
                    <a:pt x="6173" y="1073"/>
                  </a:lnTo>
                  <a:lnTo>
                    <a:pt x="6172" y="1065"/>
                  </a:lnTo>
                  <a:lnTo>
                    <a:pt x="6172" y="1058"/>
                  </a:lnTo>
                  <a:lnTo>
                    <a:pt x="6172" y="1051"/>
                  </a:lnTo>
                  <a:lnTo>
                    <a:pt x="6173" y="1044"/>
                  </a:lnTo>
                  <a:lnTo>
                    <a:pt x="6174" y="1037"/>
                  </a:lnTo>
                  <a:lnTo>
                    <a:pt x="6175" y="1031"/>
                  </a:lnTo>
                  <a:lnTo>
                    <a:pt x="6177" y="1024"/>
                  </a:lnTo>
                  <a:lnTo>
                    <a:pt x="6179" y="1018"/>
                  </a:lnTo>
                  <a:lnTo>
                    <a:pt x="6183" y="1012"/>
                  </a:lnTo>
                  <a:lnTo>
                    <a:pt x="6186" y="1006"/>
                  </a:lnTo>
                  <a:lnTo>
                    <a:pt x="6188" y="1003"/>
                  </a:lnTo>
                  <a:lnTo>
                    <a:pt x="6190" y="1000"/>
                  </a:lnTo>
                  <a:lnTo>
                    <a:pt x="6193" y="997"/>
                  </a:lnTo>
                  <a:lnTo>
                    <a:pt x="6196" y="994"/>
                  </a:lnTo>
                  <a:lnTo>
                    <a:pt x="6198" y="992"/>
                  </a:lnTo>
                  <a:lnTo>
                    <a:pt x="6201" y="990"/>
                  </a:lnTo>
                  <a:lnTo>
                    <a:pt x="6204" y="988"/>
                  </a:lnTo>
                  <a:lnTo>
                    <a:pt x="6207" y="986"/>
                  </a:lnTo>
                  <a:lnTo>
                    <a:pt x="6210" y="984"/>
                  </a:lnTo>
                  <a:lnTo>
                    <a:pt x="6214" y="983"/>
                  </a:lnTo>
                  <a:lnTo>
                    <a:pt x="6217" y="982"/>
                  </a:lnTo>
                  <a:lnTo>
                    <a:pt x="6221" y="981"/>
                  </a:lnTo>
                  <a:lnTo>
                    <a:pt x="6224" y="980"/>
                  </a:lnTo>
                  <a:lnTo>
                    <a:pt x="6228" y="979"/>
                  </a:lnTo>
                  <a:lnTo>
                    <a:pt x="6232" y="979"/>
                  </a:lnTo>
                  <a:lnTo>
                    <a:pt x="6235" y="979"/>
                  </a:lnTo>
                  <a:lnTo>
                    <a:pt x="6243" y="979"/>
                  </a:lnTo>
                  <a:lnTo>
                    <a:pt x="6250" y="980"/>
                  </a:lnTo>
                  <a:lnTo>
                    <a:pt x="6253" y="981"/>
                  </a:lnTo>
                  <a:lnTo>
                    <a:pt x="6257" y="982"/>
                  </a:lnTo>
                  <a:lnTo>
                    <a:pt x="6260" y="984"/>
                  </a:lnTo>
                  <a:lnTo>
                    <a:pt x="6264" y="985"/>
                  </a:lnTo>
                  <a:lnTo>
                    <a:pt x="6266" y="987"/>
                  </a:lnTo>
                  <a:lnTo>
                    <a:pt x="6270" y="988"/>
                  </a:lnTo>
                  <a:lnTo>
                    <a:pt x="6273" y="990"/>
                  </a:lnTo>
                  <a:lnTo>
                    <a:pt x="6276" y="993"/>
                  </a:lnTo>
                  <a:lnTo>
                    <a:pt x="6278" y="995"/>
                  </a:lnTo>
                  <a:lnTo>
                    <a:pt x="6281" y="998"/>
                  </a:lnTo>
                  <a:lnTo>
                    <a:pt x="6283" y="1001"/>
                  </a:lnTo>
                  <a:lnTo>
                    <a:pt x="6285" y="1004"/>
                  </a:lnTo>
                  <a:lnTo>
                    <a:pt x="6289" y="1004"/>
                  </a:lnTo>
                  <a:lnTo>
                    <a:pt x="6289" y="1004"/>
                  </a:lnTo>
                  <a:lnTo>
                    <a:pt x="6289" y="1001"/>
                  </a:lnTo>
                  <a:lnTo>
                    <a:pt x="6290" y="997"/>
                  </a:lnTo>
                  <a:lnTo>
                    <a:pt x="6291" y="994"/>
                  </a:lnTo>
                  <a:lnTo>
                    <a:pt x="6292" y="991"/>
                  </a:lnTo>
                  <a:lnTo>
                    <a:pt x="6293" y="988"/>
                  </a:lnTo>
                  <a:lnTo>
                    <a:pt x="6294" y="984"/>
                  </a:lnTo>
                  <a:lnTo>
                    <a:pt x="6295" y="981"/>
                  </a:lnTo>
                  <a:lnTo>
                    <a:pt x="6296" y="978"/>
                  </a:lnTo>
                  <a:lnTo>
                    <a:pt x="6289" y="975"/>
                  </a:lnTo>
                  <a:lnTo>
                    <a:pt x="6282" y="971"/>
                  </a:lnTo>
                  <a:lnTo>
                    <a:pt x="6274" y="969"/>
                  </a:lnTo>
                  <a:lnTo>
                    <a:pt x="6267" y="967"/>
                  </a:lnTo>
                  <a:lnTo>
                    <a:pt x="6259" y="965"/>
                  </a:lnTo>
                  <a:lnTo>
                    <a:pt x="6251" y="964"/>
                  </a:lnTo>
                  <a:lnTo>
                    <a:pt x="6243" y="963"/>
                  </a:lnTo>
                  <a:lnTo>
                    <a:pt x="6235" y="963"/>
                  </a:lnTo>
                  <a:close/>
                  <a:moveTo>
                    <a:pt x="358" y="964"/>
                  </a:moveTo>
                  <a:lnTo>
                    <a:pt x="352" y="980"/>
                  </a:lnTo>
                  <a:lnTo>
                    <a:pt x="346" y="997"/>
                  </a:lnTo>
                  <a:lnTo>
                    <a:pt x="339" y="1013"/>
                  </a:lnTo>
                  <a:lnTo>
                    <a:pt x="333" y="1029"/>
                  </a:lnTo>
                  <a:lnTo>
                    <a:pt x="326" y="1045"/>
                  </a:lnTo>
                  <a:lnTo>
                    <a:pt x="319" y="1061"/>
                  </a:lnTo>
                  <a:lnTo>
                    <a:pt x="312" y="1077"/>
                  </a:lnTo>
                  <a:lnTo>
                    <a:pt x="306" y="1093"/>
                  </a:lnTo>
                  <a:lnTo>
                    <a:pt x="287" y="1136"/>
                  </a:lnTo>
                  <a:lnTo>
                    <a:pt x="287" y="1138"/>
                  </a:lnTo>
                  <a:lnTo>
                    <a:pt x="288" y="1138"/>
                  </a:lnTo>
                  <a:lnTo>
                    <a:pt x="290" y="1138"/>
                  </a:lnTo>
                  <a:lnTo>
                    <a:pt x="291" y="1137"/>
                  </a:lnTo>
                  <a:lnTo>
                    <a:pt x="293" y="1137"/>
                  </a:lnTo>
                  <a:lnTo>
                    <a:pt x="294" y="1137"/>
                  </a:lnTo>
                  <a:lnTo>
                    <a:pt x="296" y="1137"/>
                  </a:lnTo>
                  <a:lnTo>
                    <a:pt x="297" y="1137"/>
                  </a:lnTo>
                  <a:lnTo>
                    <a:pt x="298" y="1137"/>
                  </a:lnTo>
                  <a:lnTo>
                    <a:pt x="300" y="1137"/>
                  </a:lnTo>
                  <a:lnTo>
                    <a:pt x="302" y="1137"/>
                  </a:lnTo>
                  <a:lnTo>
                    <a:pt x="303" y="1137"/>
                  </a:lnTo>
                  <a:lnTo>
                    <a:pt x="305" y="1137"/>
                  </a:lnTo>
                  <a:lnTo>
                    <a:pt x="306" y="1137"/>
                  </a:lnTo>
                  <a:lnTo>
                    <a:pt x="308" y="1138"/>
                  </a:lnTo>
                  <a:lnTo>
                    <a:pt x="309" y="1138"/>
                  </a:lnTo>
                  <a:lnTo>
                    <a:pt x="310" y="1138"/>
                  </a:lnTo>
                  <a:lnTo>
                    <a:pt x="312" y="1132"/>
                  </a:lnTo>
                  <a:lnTo>
                    <a:pt x="314" y="1126"/>
                  </a:lnTo>
                  <a:lnTo>
                    <a:pt x="316" y="1120"/>
                  </a:lnTo>
                  <a:lnTo>
                    <a:pt x="318" y="1114"/>
                  </a:lnTo>
                  <a:lnTo>
                    <a:pt x="320" y="1108"/>
                  </a:lnTo>
                  <a:lnTo>
                    <a:pt x="322" y="1102"/>
                  </a:lnTo>
                  <a:lnTo>
                    <a:pt x="324" y="1096"/>
                  </a:lnTo>
                  <a:lnTo>
                    <a:pt x="326" y="1090"/>
                  </a:lnTo>
                  <a:lnTo>
                    <a:pt x="328" y="1087"/>
                  </a:lnTo>
                  <a:lnTo>
                    <a:pt x="332" y="1087"/>
                  </a:lnTo>
                  <a:lnTo>
                    <a:pt x="335" y="1087"/>
                  </a:lnTo>
                  <a:lnTo>
                    <a:pt x="339" y="1086"/>
                  </a:lnTo>
                  <a:lnTo>
                    <a:pt x="343" y="1086"/>
                  </a:lnTo>
                  <a:lnTo>
                    <a:pt x="347" y="1086"/>
                  </a:lnTo>
                  <a:lnTo>
                    <a:pt x="351" y="1086"/>
                  </a:lnTo>
                  <a:lnTo>
                    <a:pt x="354" y="1086"/>
                  </a:lnTo>
                  <a:lnTo>
                    <a:pt x="358" y="1086"/>
                  </a:lnTo>
                  <a:lnTo>
                    <a:pt x="362" y="1086"/>
                  </a:lnTo>
                  <a:lnTo>
                    <a:pt x="365" y="1086"/>
                  </a:lnTo>
                  <a:lnTo>
                    <a:pt x="369" y="1086"/>
                  </a:lnTo>
                  <a:lnTo>
                    <a:pt x="372" y="1087"/>
                  </a:lnTo>
                  <a:lnTo>
                    <a:pt x="376" y="1087"/>
                  </a:lnTo>
                  <a:lnTo>
                    <a:pt x="379" y="1087"/>
                  </a:lnTo>
                  <a:lnTo>
                    <a:pt x="382" y="1087"/>
                  </a:lnTo>
                  <a:lnTo>
                    <a:pt x="386" y="1087"/>
                  </a:lnTo>
                  <a:lnTo>
                    <a:pt x="388" y="1093"/>
                  </a:lnTo>
                  <a:lnTo>
                    <a:pt x="391" y="1100"/>
                  </a:lnTo>
                  <a:lnTo>
                    <a:pt x="393" y="1106"/>
                  </a:lnTo>
                  <a:lnTo>
                    <a:pt x="395" y="1113"/>
                  </a:lnTo>
                  <a:lnTo>
                    <a:pt x="397" y="1119"/>
                  </a:lnTo>
                  <a:lnTo>
                    <a:pt x="399" y="1125"/>
                  </a:lnTo>
                  <a:lnTo>
                    <a:pt x="401" y="1132"/>
                  </a:lnTo>
                  <a:lnTo>
                    <a:pt x="403" y="1138"/>
                  </a:lnTo>
                  <a:lnTo>
                    <a:pt x="406" y="1138"/>
                  </a:lnTo>
                  <a:lnTo>
                    <a:pt x="409" y="1138"/>
                  </a:lnTo>
                  <a:lnTo>
                    <a:pt x="412" y="1137"/>
                  </a:lnTo>
                  <a:lnTo>
                    <a:pt x="414" y="1137"/>
                  </a:lnTo>
                  <a:lnTo>
                    <a:pt x="417" y="1137"/>
                  </a:lnTo>
                  <a:lnTo>
                    <a:pt x="420" y="1137"/>
                  </a:lnTo>
                  <a:lnTo>
                    <a:pt x="422" y="1137"/>
                  </a:lnTo>
                  <a:lnTo>
                    <a:pt x="425" y="1137"/>
                  </a:lnTo>
                  <a:lnTo>
                    <a:pt x="427" y="1137"/>
                  </a:lnTo>
                  <a:lnTo>
                    <a:pt x="430" y="1137"/>
                  </a:lnTo>
                  <a:lnTo>
                    <a:pt x="433" y="1137"/>
                  </a:lnTo>
                  <a:lnTo>
                    <a:pt x="435" y="1137"/>
                  </a:lnTo>
                  <a:lnTo>
                    <a:pt x="438" y="1138"/>
                  </a:lnTo>
                  <a:lnTo>
                    <a:pt x="441" y="1138"/>
                  </a:lnTo>
                  <a:lnTo>
                    <a:pt x="444" y="1138"/>
                  </a:lnTo>
                  <a:lnTo>
                    <a:pt x="446" y="1138"/>
                  </a:lnTo>
                  <a:lnTo>
                    <a:pt x="446" y="1136"/>
                  </a:lnTo>
                  <a:lnTo>
                    <a:pt x="445" y="1133"/>
                  </a:lnTo>
                  <a:lnTo>
                    <a:pt x="436" y="1113"/>
                  </a:lnTo>
                  <a:lnTo>
                    <a:pt x="428" y="1092"/>
                  </a:lnTo>
                  <a:lnTo>
                    <a:pt x="419" y="1072"/>
                  </a:lnTo>
                  <a:lnTo>
                    <a:pt x="411" y="1051"/>
                  </a:lnTo>
                  <a:lnTo>
                    <a:pt x="403" y="1031"/>
                  </a:lnTo>
                  <a:lnTo>
                    <a:pt x="395" y="1010"/>
                  </a:lnTo>
                  <a:lnTo>
                    <a:pt x="387" y="989"/>
                  </a:lnTo>
                  <a:lnTo>
                    <a:pt x="379" y="969"/>
                  </a:lnTo>
                  <a:lnTo>
                    <a:pt x="377" y="964"/>
                  </a:lnTo>
                  <a:lnTo>
                    <a:pt x="376" y="964"/>
                  </a:lnTo>
                  <a:lnTo>
                    <a:pt x="375" y="965"/>
                  </a:lnTo>
                  <a:lnTo>
                    <a:pt x="373" y="965"/>
                  </a:lnTo>
                  <a:lnTo>
                    <a:pt x="372" y="965"/>
                  </a:lnTo>
                  <a:lnTo>
                    <a:pt x="371" y="965"/>
                  </a:lnTo>
                  <a:lnTo>
                    <a:pt x="370" y="965"/>
                  </a:lnTo>
                  <a:lnTo>
                    <a:pt x="369" y="965"/>
                  </a:lnTo>
                  <a:lnTo>
                    <a:pt x="367" y="965"/>
                  </a:lnTo>
                  <a:lnTo>
                    <a:pt x="366" y="965"/>
                  </a:lnTo>
                  <a:lnTo>
                    <a:pt x="365" y="965"/>
                  </a:lnTo>
                  <a:lnTo>
                    <a:pt x="364" y="965"/>
                  </a:lnTo>
                  <a:lnTo>
                    <a:pt x="363" y="965"/>
                  </a:lnTo>
                  <a:lnTo>
                    <a:pt x="362" y="965"/>
                  </a:lnTo>
                  <a:lnTo>
                    <a:pt x="360" y="965"/>
                  </a:lnTo>
                  <a:lnTo>
                    <a:pt x="359" y="964"/>
                  </a:lnTo>
                  <a:lnTo>
                    <a:pt x="358" y="964"/>
                  </a:lnTo>
                  <a:close/>
                  <a:moveTo>
                    <a:pt x="5486" y="964"/>
                  </a:moveTo>
                  <a:lnTo>
                    <a:pt x="5480" y="980"/>
                  </a:lnTo>
                  <a:lnTo>
                    <a:pt x="5474" y="997"/>
                  </a:lnTo>
                  <a:lnTo>
                    <a:pt x="5467" y="1013"/>
                  </a:lnTo>
                  <a:lnTo>
                    <a:pt x="5461" y="1029"/>
                  </a:lnTo>
                  <a:lnTo>
                    <a:pt x="5454" y="1045"/>
                  </a:lnTo>
                  <a:lnTo>
                    <a:pt x="5447" y="1061"/>
                  </a:lnTo>
                  <a:lnTo>
                    <a:pt x="5441" y="1077"/>
                  </a:lnTo>
                  <a:lnTo>
                    <a:pt x="5434" y="1093"/>
                  </a:lnTo>
                  <a:lnTo>
                    <a:pt x="5415" y="1136"/>
                  </a:lnTo>
                  <a:lnTo>
                    <a:pt x="5415" y="1138"/>
                  </a:lnTo>
                  <a:lnTo>
                    <a:pt x="5416" y="1138"/>
                  </a:lnTo>
                  <a:lnTo>
                    <a:pt x="5418" y="1138"/>
                  </a:lnTo>
                  <a:lnTo>
                    <a:pt x="5419" y="1137"/>
                  </a:lnTo>
                  <a:lnTo>
                    <a:pt x="5421" y="1137"/>
                  </a:lnTo>
                  <a:lnTo>
                    <a:pt x="5422" y="1137"/>
                  </a:lnTo>
                  <a:lnTo>
                    <a:pt x="5424" y="1137"/>
                  </a:lnTo>
                  <a:lnTo>
                    <a:pt x="5425" y="1137"/>
                  </a:lnTo>
                  <a:lnTo>
                    <a:pt x="5427" y="1137"/>
                  </a:lnTo>
                  <a:lnTo>
                    <a:pt x="5428" y="1137"/>
                  </a:lnTo>
                  <a:lnTo>
                    <a:pt x="5430" y="1137"/>
                  </a:lnTo>
                  <a:lnTo>
                    <a:pt x="5431" y="1137"/>
                  </a:lnTo>
                  <a:lnTo>
                    <a:pt x="5433" y="1137"/>
                  </a:lnTo>
                  <a:lnTo>
                    <a:pt x="5434" y="1137"/>
                  </a:lnTo>
                  <a:lnTo>
                    <a:pt x="5435" y="1138"/>
                  </a:lnTo>
                  <a:lnTo>
                    <a:pt x="5437" y="1138"/>
                  </a:lnTo>
                  <a:lnTo>
                    <a:pt x="5439" y="1138"/>
                  </a:lnTo>
                  <a:lnTo>
                    <a:pt x="5440" y="1132"/>
                  </a:lnTo>
                  <a:lnTo>
                    <a:pt x="5442" y="1126"/>
                  </a:lnTo>
                  <a:lnTo>
                    <a:pt x="5444" y="1120"/>
                  </a:lnTo>
                  <a:lnTo>
                    <a:pt x="5446" y="1114"/>
                  </a:lnTo>
                  <a:lnTo>
                    <a:pt x="5448" y="1108"/>
                  </a:lnTo>
                  <a:lnTo>
                    <a:pt x="5450" y="1102"/>
                  </a:lnTo>
                  <a:lnTo>
                    <a:pt x="5452" y="1096"/>
                  </a:lnTo>
                  <a:lnTo>
                    <a:pt x="5454" y="1090"/>
                  </a:lnTo>
                  <a:lnTo>
                    <a:pt x="5456" y="1087"/>
                  </a:lnTo>
                  <a:lnTo>
                    <a:pt x="5460" y="1087"/>
                  </a:lnTo>
                  <a:lnTo>
                    <a:pt x="5463" y="1087"/>
                  </a:lnTo>
                  <a:lnTo>
                    <a:pt x="5467" y="1086"/>
                  </a:lnTo>
                  <a:lnTo>
                    <a:pt x="5471" y="1086"/>
                  </a:lnTo>
                  <a:lnTo>
                    <a:pt x="5475" y="1086"/>
                  </a:lnTo>
                  <a:lnTo>
                    <a:pt x="5479" y="1086"/>
                  </a:lnTo>
                  <a:lnTo>
                    <a:pt x="5482" y="1086"/>
                  </a:lnTo>
                  <a:lnTo>
                    <a:pt x="5486" y="1086"/>
                  </a:lnTo>
                  <a:lnTo>
                    <a:pt x="5490" y="1086"/>
                  </a:lnTo>
                  <a:lnTo>
                    <a:pt x="5493" y="1086"/>
                  </a:lnTo>
                  <a:lnTo>
                    <a:pt x="5497" y="1086"/>
                  </a:lnTo>
                  <a:lnTo>
                    <a:pt x="5500" y="1087"/>
                  </a:lnTo>
                  <a:lnTo>
                    <a:pt x="5504" y="1087"/>
                  </a:lnTo>
                  <a:lnTo>
                    <a:pt x="5507" y="1087"/>
                  </a:lnTo>
                  <a:lnTo>
                    <a:pt x="5511" y="1087"/>
                  </a:lnTo>
                  <a:lnTo>
                    <a:pt x="5514" y="1087"/>
                  </a:lnTo>
                  <a:lnTo>
                    <a:pt x="5517" y="1093"/>
                  </a:lnTo>
                  <a:lnTo>
                    <a:pt x="5519" y="1100"/>
                  </a:lnTo>
                  <a:lnTo>
                    <a:pt x="5521" y="1106"/>
                  </a:lnTo>
                  <a:lnTo>
                    <a:pt x="5523" y="1113"/>
                  </a:lnTo>
                  <a:lnTo>
                    <a:pt x="5525" y="1119"/>
                  </a:lnTo>
                  <a:lnTo>
                    <a:pt x="5528" y="1125"/>
                  </a:lnTo>
                  <a:lnTo>
                    <a:pt x="5530" y="1132"/>
                  </a:lnTo>
                  <a:lnTo>
                    <a:pt x="5532" y="1138"/>
                  </a:lnTo>
                  <a:lnTo>
                    <a:pt x="5534" y="1138"/>
                  </a:lnTo>
                  <a:lnTo>
                    <a:pt x="5537" y="1138"/>
                  </a:lnTo>
                  <a:lnTo>
                    <a:pt x="5540" y="1137"/>
                  </a:lnTo>
                  <a:lnTo>
                    <a:pt x="5542" y="1137"/>
                  </a:lnTo>
                  <a:lnTo>
                    <a:pt x="5545" y="1137"/>
                  </a:lnTo>
                  <a:lnTo>
                    <a:pt x="5547" y="1137"/>
                  </a:lnTo>
                  <a:lnTo>
                    <a:pt x="5550" y="1137"/>
                  </a:lnTo>
                  <a:lnTo>
                    <a:pt x="5553" y="1137"/>
                  </a:lnTo>
                  <a:lnTo>
                    <a:pt x="5555" y="1137"/>
                  </a:lnTo>
                  <a:lnTo>
                    <a:pt x="5558" y="1137"/>
                  </a:lnTo>
                  <a:lnTo>
                    <a:pt x="5561" y="1137"/>
                  </a:lnTo>
                  <a:lnTo>
                    <a:pt x="5564" y="1137"/>
                  </a:lnTo>
                  <a:lnTo>
                    <a:pt x="5566" y="1138"/>
                  </a:lnTo>
                  <a:lnTo>
                    <a:pt x="5569" y="1138"/>
                  </a:lnTo>
                  <a:lnTo>
                    <a:pt x="5572" y="1138"/>
                  </a:lnTo>
                  <a:lnTo>
                    <a:pt x="5574" y="1138"/>
                  </a:lnTo>
                  <a:lnTo>
                    <a:pt x="5574" y="1136"/>
                  </a:lnTo>
                  <a:lnTo>
                    <a:pt x="5573" y="1133"/>
                  </a:lnTo>
                  <a:lnTo>
                    <a:pt x="5564" y="1113"/>
                  </a:lnTo>
                  <a:lnTo>
                    <a:pt x="5556" y="1092"/>
                  </a:lnTo>
                  <a:lnTo>
                    <a:pt x="5547" y="1072"/>
                  </a:lnTo>
                  <a:lnTo>
                    <a:pt x="5539" y="1051"/>
                  </a:lnTo>
                  <a:lnTo>
                    <a:pt x="5531" y="1030"/>
                  </a:lnTo>
                  <a:lnTo>
                    <a:pt x="5523" y="1010"/>
                  </a:lnTo>
                  <a:lnTo>
                    <a:pt x="5515" y="989"/>
                  </a:lnTo>
                  <a:lnTo>
                    <a:pt x="5507" y="969"/>
                  </a:lnTo>
                  <a:lnTo>
                    <a:pt x="5505" y="964"/>
                  </a:lnTo>
                  <a:lnTo>
                    <a:pt x="5504" y="964"/>
                  </a:lnTo>
                  <a:lnTo>
                    <a:pt x="5503" y="965"/>
                  </a:lnTo>
                  <a:lnTo>
                    <a:pt x="5502" y="965"/>
                  </a:lnTo>
                  <a:lnTo>
                    <a:pt x="5500" y="965"/>
                  </a:lnTo>
                  <a:lnTo>
                    <a:pt x="5499" y="965"/>
                  </a:lnTo>
                  <a:lnTo>
                    <a:pt x="5498" y="965"/>
                  </a:lnTo>
                  <a:lnTo>
                    <a:pt x="5497" y="965"/>
                  </a:lnTo>
                  <a:lnTo>
                    <a:pt x="5495" y="965"/>
                  </a:lnTo>
                  <a:lnTo>
                    <a:pt x="5494" y="965"/>
                  </a:lnTo>
                  <a:lnTo>
                    <a:pt x="5493" y="965"/>
                  </a:lnTo>
                  <a:lnTo>
                    <a:pt x="5492" y="965"/>
                  </a:lnTo>
                  <a:lnTo>
                    <a:pt x="5491" y="965"/>
                  </a:lnTo>
                  <a:lnTo>
                    <a:pt x="5490" y="965"/>
                  </a:lnTo>
                  <a:lnTo>
                    <a:pt x="5488" y="965"/>
                  </a:lnTo>
                  <a:lnTo>
                    <a:pt x="5487" y="964"/>
                  </a:lnTo>
                  <a:lnTo>
                    <a:pt x="5486" y="964"/>
                  </a:lnTo>
                  <a:close/>
                  <a:moveTo>
                    <a:pt x="584" y="965"/>
                  </a:moveTo>
                  <a:lnTo>
                    <a:pt x="579" y="966"/>
                  </a:lnTo>
                  <a:lnTo>
                    <a:pt x="574" y="966"/>
                  </a:lnTo>
                  <a:lnTo>
                    <a:pt x="570" y="966"/>
                  </a:lnTo>
                  <a:lnTo>
                    <a:pt x="565" y="966"/>
                  </a:lnTo>
                  <a:lnTo>
                    <a:pt x="561" y="966"/>
                  </a:lnTo>
                  <a:lnTo>
                    <a:pt x="556" y="966"/>
                  </a:lnTo>
                  <a:lnTo>
                    <a:pt x="539" y="966"/>
                  </a:lnTo>
                  <a:lnTo>
                    <a:pt x="539" y="973"/>
                  </a:lnTo>
                  <a:lnTo>
                    <a:pt x="540" y="980"/>
                  </a:lnTo>
                  <a:lnTo>
                    <a:pt x="540" y="987"/>
                  </a:lnTo>
                  <a:lnTo>
                    <a:pt x="540" y="993"/>
                  </a:lnTo>
                  <a:lnTo>
                    <a:pt x="541" y="1001"/>
                  </a:lnTo>
                  <a:lnTo>
                    <a:pt x="541" y="1008"/>
                  </a:lnTo>
                  <a:lnTo>
                    <a:pt x="541" y="1014"/>
                  </a:lnTo>
                  <a:lnTo>
                    <a:pt x="541" y="1021"/>
                  </a:lnTo>
                  <a:lnTo>
                    <a:pt x="541" y="1027"/>
                  </a:lnTo>
                  <a:lnTo>
                    <a:pt x="541" y="1033"/>
                  </a:lnTo>
                  <a:lnTo>
                    <a:pt x="541" y="1038"/>
                  </a:lnTo>
                  <a:lnTo>
                    <a:pt x="541" y="1044"/>
                  </a:lnTo>
                  <a:lnTo>
                    <a:pt x="541" y="1050"/>
                  </a:lnTo>
                  <a:lnTo>
                    <a:pt x="541" y="1056"/>
                  </a:lnTo>
                  <a:lnTo>
                    <a:pt x="541" y="1061"/>
                  </a:lnTo>
                  <a:lnTo>
                    <a:pt x="541" y="1067"/>
                  </a:lnTo>
                  <a:lnTo>
                    <a:pt x="541" y="1073"/>
                  </a:lnTo>
                  <a:lnTo>
                    <a:pt x="541" y="1080"/>
                  </a:lnTo>
                  <a:lnTo>
                    <a:pt x="541" y="1086"/>
                  </a:lnTo>
                  <a:lnTo>
                    <a:pt x="541" y="1092"/>
                  </a:lnTo>
                  <a:lnTo>
                    <a:pt x="541" y="1098"/>
                  </a:lnTo>
                  <a:lnTo>
                    <a:pt x="541" y="1105"/>
                  </a:lnTo>
                  <a:lnTo>
                    <a:pt x="540" y="1111"/>
                  </a:lnTo>
                  <a:lnTo>
                    <a:pt x="540" y="1117"/>
                  </a:lnTo>
                  <a:lnTo>
                    <a:pt x="539" y="1119"/>
                  </a:lnTo>
                  <a:lnTo>
                    <a:pt x="539" y="1121"/>
                  </a:lnTo>
                  <a:lnTo>
                    <a:pt x="539" y="1123"/>
                  </a:lnTo>
                  <a:lnTo>
                    <a:pt x="539" y="1125"/>
                  </a:lnTo>
                  <a:lnTo>
                    <a:pt x="539" y="1127"/>
                  </a:lnTo>
                  <a:lnTo>
                    <a:pt x="539" y="1129"/>
                  </a:lnTo>
                  <a:lnTo>
                    <a:pt x="539" y="1131"/>
                  </a:lnTo>
                  <a:lnTo>
                    <a:pt x="539" y="1133"/>
                  </a:lnTo>
                  <a:lnTo>
                    <a:pt x="539" y="1138"/>
                  </a:lnTo>
                  <a:lnTo>
                    <a:pt x="541" y="1138"/>
                  </a:lnTo>
                  <a:lnTo>
                    <a:pt x="544" y="1138"/>
                  </a:lnTo>
                  <a:lnTo>
                    <a:pt x="546" y="1138"/>
                  </a:lnTo>
                  <a:lnTo>
                    <a:pt x="549" y="1137"/>
                  </a:lnTo>
                  <a:lnTo>
                    <a:pt x="551" y="1137"/>
                  </a:lnTo>
                  <a:lnTo>
                    <a:pt x="554" y="1137"/>
                  </a:lnTo>
                  <a:lnTo>
                    <a:pt x="556" y="1137"/>
                  </a:lnTo>
                  <a:lnTo>
                    <a:pt x="559" y="1137"/>
                  </a:lnTo>
                  <a:lnTo>
                    <a:pt x="561" y="1137"/>
                  </a:lnTo>
                  <a:lnTo>
                    <a:pt x="564" y="1137"/>
                  </a:lnTo>
                  <a:lnTo>
                    <a:pt x="567" y="1137"/>
                  </a:lnTo>
                  <a:lnTo>
                    <a:pt x="569" y="1137"/>
                  </a:lnTo>
                  <a:lnTo>
                    <a:pt x="572" y="1138"/>
                  </a:lnTo>
                  <a:lnTo>
                    <a:pt x="574" y="1138"/>
                  </a:lnTo>
                  <a:lnTo>
                    <a:pt x="577" y="1138"/>
                  </a:lnTo>
                  <a:lnTo>
                    <a:pt x="579" y="1138"/>
                  </a:lnTo>
                  <a:lnTo>
                    <a:pt x="579" y="1135"/>
                  </a:lnTo>
                  <a:lnTo>
                    <a:pt x="579" y="1131"/>
                  </a:lnTo>
                  <a:lnTo>
                    <a:pt x="578" y="1128"/>
                  </a:lnTo>
                  <a:lnTo>
                    <a:pt x="578" y="1125"/>
                  </a:lnTo>
                  <a:lnTo>
                    <a:pt x="578" y="1122"/>
                  </a:lnTo>
                  <a:lnTo>
                    <a:pt x="578" y="1118"/>
                  </a:lnTo>
                  <a:lnTo>
                    <a:pt x="578" y="1115"/>
                  </a:lnTo>
                  <a:lnTo>
                    <a:pt x="578" y="1112"/>
                  </a:lnTo>
                  <a:lnTo>
                    <a:pt x="578" y="1111"/>
                  </a:lnTo>
                  <a:lnTo>
                    <a:pt x="578" y="1110"/>
                  </a:lnTo>
                  <a:lnTo>
                    <a:pt x="578" y="1109"/>
                  </a:lnTo>
                  <a:lnTo>
                    <a:pt x="578" y="1108"/>
                  </a:lnTo>
                  <a:lnTo>
                    <a:pt x="578" y="1107"/>
                  </a:lnTo>
                  <a:lnTo>
                    <a:pt x="578" y="1107"/>
                  </a:lnTo>
                  <a:lnTo>
                    <a:pt x="577" y="1106"/>
                  </a:lnTo>
                  <a:lnTo>
                    <a:pt x="577" y="1105"/>
                  </a:lnTo>
                  <a:lnTo>
                    <a:pt x="577" y="1100"/>
                  </a:lnTo>
                  <a:lnTo>
                    <a:pt x="577" y="1094"/>
                  </a:lnTo>
                  <a:lnTo>
                    <a:pt x="577" y="1088"/>
                  </a:lnTo>
                  <a:lnTo>
                    <a:pt x="577" y="1083"/>
                  </a:lnTo>
                  <a:lnTo>
                    <a:pt x="577" y="1077"/>
                  </a:lnTo>
                  <a:lnTo>
                    <a:pt x="577" y="1071"/>
                  </a:lnTo>
                  <a:lnTo>
                    <a:pt x="577" y="1066"/>
                  </a:lnTo>
                  <a:lnTo>
                    <a:pt x="577" y="1060"/>
                  </a:lnTo>
                  <a:lnTo>
                    <a:pt x="577" y="1060"/>
                  </a:lnTo>
                  <a:lnTo>
                    <a:pt x="577" y="1059"/>
                  </a:lnTo>
                  <a:lnTo>
                    <a:pt x="577" y="1059"/>
                  </a:lnTo>
                  <a:lnTo>
                    <a:pt x="578" y="1059"/>
                  </a:lnTo>
                  <a:lnTo>
                    <a:pt x="578" y="1059"/>
                  </a:lnTo>
                  <a:lnTo>
                    <a:pt x="578" y="1059"/>
                  </a:lnTo>
                  <a:lnTo>
                    <a:pt x="579" y="1059"/>
                  </a:lnTo>
                  <a:lnTo>
                    <a:pt x="579" y="1059"/>
                  </a:lnTo>
                  <a:lnTo>
                    <a:pt x="579" y="1059"/>
                  </a:lnTo>
                  <a:lnTo>
                    <a:pt x="580" y="1060"/>
                  </a:lnTo>
                  <a:lnTo>
                    <a:pt x="580" y="1060"/>
                  </a:lnTo>
                  <a:lnTo>
                    <a:pt x="581" y="1062"/>
                  </a:lnTo>
                  <a:lnTo>
                    <a:pt x="582" y="1063"/>
                  </a:lnTo>
                  <a:lnTo>
                    <a:pt x="583" y="1065"/>
                  </a:lnTo>
                  <a:lnTo>
                    <a:pt x="584" y="1066"/>
                  </a:lnTo>
                  <a:lnTo>
                    <a:pt x="584" y="1068"/>
                  </a:lnTo>
                  <a:lnTo>
                    <a:pt x="585" y="1070"/>
                  </a:lnTo>
                  <a:lnTo>
                    <a:pt x="586" y="1071"/>
                  </a:lnTo>
                  <a:lnTo>
                    <a:pt x="587" y="1073"/>
                  </a:lnTo>
                  <a:lnTo>
                    <a:pt x="587" y="1073"/>
                  </a:lnTo>
                  <a:lnTo>
                    <a:pt x="595" y="1087"/>
                  </a:lnTo>
                  <a:lnTo>
                    <a:pt x="624" y="1138"/>
                  </a:lnTo>
                  <a:lnTo>
                    <a:pt x="627" y="1138"/>
                  </a:lnTo>
                  <a:lnTo>
                    <a:pt x="630" y="1138"/>
                  </a:lnTo>
                  <a:lnTo>
                    <a:pt x="633" y="1137"/>
                  </a:lnTo>
                  <a:lnTo>
                    <a:pt x="636" y="1137"/>
                  </a:lnTo>
                  <a:lnTo>
                    <a:pt x="638" y="1137"/>
                  </a:lnTo>
                  <a:lnTo>
                    <a:pt x="641" y="1137"/>
                  </a:lnTo>
                  <a:lnTo>
                    <a:pt x="644" y="1137"/>
                  </a:lnTo>
                  <a:lnTo>
                    <a:pt x="647" y="1137"/>
                  </a:lnTo>
                  <a:lnTo>
                    <a:pt x="650" y="1137"/>
                  </a:lnTo>
                  <a:lnTo>
                    <a:pt x="653" y="1137"/>
                  </a:lnTo>
                  <a:lnTo>
                    <a:pt x="655" y="1137"/>
                  </a:lnTo>
                  <a:lnTo>
                    <a:pt x="658" y="1137"/>
                  </a:lnTo>
                  <a:lnTo>
                    <a:pt x="661" y="1138"/>
                  </a:lnTo>
                  <a:lnTo>
                    <a:pt x="664" y="1138"/>
                  </a:lnTo>
                  <a:lnTo>
                    <a:pt x="667" y="1138"/>
                  </a:lnTo>
                  <a:lnTo>
                    <a:pt x="670" y="1138"/>
                  </a:lnTo>
                  <a:lnTo>
                    <a:pt x="661" y="1124"/>
                  </a:lnTo>
                  <a:lnTo>
                    <a:pt x="655" y="1115"/>
                  </a:lnTo>
                  <a:lnTo>
                    <a:pt x="649" y="1106"/>
                  </a:lnTo>
                  <a:lnTo>
                    <a:pt x="643" y="1098"/>
                  </a:lnTo>
                  <a:lnTo>
                    <a:pt x="638" y="1089"/>
                  </a:lnTo>
                  <a:lnTo>
                    <a:pt x="632" y="1080"/>
                  </a:lnTo>
                  <a:lnTo>
                    <a:pt x="627" y="1071"/>
                  </a:lnTo>
                  <a:lnTo>
                    <a:pt x="621" y="1062"/>
                  </a:lnTo>
                  <a:lnTo>
                    <a:pt x="616" y="1053"/>
                  </a:lnTo>
                  <a:lnTo>
                    <a:pt x="620" y="1052"/>
                  </a:lnTo>
                  <a:lnTo>
                    <a:pt x="625" y="1051"/>
                  </a:lnTo>
                  <a:lnTo>
                    <a:pt x="628" y="1049"/>
                  </a:lnTo>
                  <a:lnTo>
                    <a:pt x="632" y="1047"/>
                  </a:lnTo>
                  <a:lnTo>
                    <a:pt x="636" y="1045"/>
                  </a:lnTo>
                  <a:lnTo>
                    <a:pt x="639" y="1043"/>
                  </a:lnTo>
                  <a:lnTo>
                    <a:pt x="642" y="1040"/>
                  </a:lnTo>
                  <a:lnTo>
                    <a:pt x="645" y="1038"/>
                  </a:lnTo>
                  <a:lnTo>
                    <a:pt x="647" y="1035"/>
                  </a:lnTo>
                  <a:lnTo>
                    <a:pt x="649" y="1032"/>
                  </a:lnTo>
                  <a:lnTo>
                    <a:pt x="651" y="1028"/>
                  </a:lnTo>
                  <a:lnTo>
                    <a:pt x="653" y="1025"/>
                  </a:lnTo>
                  <a:lnTo>
                    <a:pt x="654" y="1021"/>
                  </a:lnTo>
                  <a:lnTo>
                    <a:pt x="655" y="1016"/>
                  </a:lnTo>
                  <a:lnTo>
                    <a:pt x="655" y="1012"/>
                  </a:lnTo>
                  <a:lnTo>
                    <a:pt x="656" y="1008"/>
                  </a:lnTo>
                  <a:lnTo>
                    <a:pt x="655" y="1001"/>
                  </a:lnTo>
                  <a:lnTo>
                    <a:pt x="654" y="996"/>
                  </a:lnTo>
                  <a:lnTo>
                    <a:pt x="653" y="993"/>
                  </a:lnTo>
                  <a:lnTo>
                    <a:pt x="652" y="991"/>
                  </a:lnTo>
                  <a:lnTo>
                    <a:pt x="651" y="988"/>
                  </a:lnTo>
                  <a:lnTo>
                    <a:pt x="650" y="986"/>
                  </a:lnTo>
                  <a:lnTo>
                    <a:pt x="647" y="982"/>
                  </a:lnTo>
                  <a:lnTo>
                    <a:pt x="643" y="978"/>
                  </a:lnTo>
                  <a:lnTo>
                    <a:pt x="638" y="974"/>
                  </a:lnTo>
                  <a:lnTo>
                    <a:pt x="633" y="971"/>
                  </a:lnTo>
                  <a:lnTo>
                    <a:pt x="629" y="969"/>
                  </a:lnTo>
                  <a:lnTo>
                    <a:pt x="624" y="967"/>
                  </a:lnTo>
                  <a:lnTo>
                    <a:pt x="619" y="967"/>
                  </a:lnTo>
                  <a:lnTo>
                    <a:pt x="613" y="966"/>
                  </a:lnTo>
                  <a:lnTo>
                    <a:pt x="608" y="965"/>
                  </a:lnTo>
                  <a:lnTo>
                    <a:pt x="602" y="965"/>
                  </a:lnTo>
                  <a:lnTo>
                    <a:pt x="597" y="965"/>
                  </a:lnTo>
                  <a:lnTo>
                    <a:pt x="593" y="965"/>
                  </a:lnTo>
                  <a:lnTo>
                    <a:pt x="588" y="965"/>
                  </a:lnTo>
                  <a:lnTo>
                    <a:pt x="584" y="965"/>
                  </a:lnTo>
                  <a:close/>
                  <a:moveTo>
                    <a:pt x="800" y="965"/>
                  </a:moveTo>
                  <a:lnTo>
                    <a:pt x="798" y="966"/>
                  </a:lnTo>
                  <a:lnTo>
                    <a:pt x="796" y="966"/>
                  </a:lnTo>
                  <a:lnTo>
                    <a:pt x="793" y="966"/>
                  </a:lnTo>
                  <a:lnTo>
                    <a:pt x="791" y="967"/>
                  </a:lnTo>
                  <a:lnTo>
                    <a:pt x="789" y="967"/>
                  </a:lnTo>
                  <a:lnTo>
                    <a:pt x="786" y="967"/>
                  </a:lnTo>
                  <a:lnTo>
                    <a:pt x="783" y="967"/>
                  </a:lnTo>
                  <a:lnTo>
                    <a:pt x="781" y="967"/>
                  </a:lnTo>
                  <a:lnTo>
                    <a:pt x="778" y="967"/>
                  </a:lnTo>
                  <a:lnTo>
                    <a:pt x="776" y="967"/>
                  </a:lnTo>
                  <a:lnTo>
                    <a:pt x="773" y="967"/>
                  </a:lnTo>
                  <a:lnTo>
                    <a:pt x="771" y="967"/>
                  </a:lnTo>
                  <a:lnTo>
                    <a:pt x="768" y="966"/>
                  </a:lnTo>
                  <a:lnTo>
                    <a:pt x="766" y="966"/>
                  </a:lnTo>
                  <a:lnTo>
                    <a:pt x="763" y="966"/>
                  </a:lnTo>
                  <a:lnTo>
                    <a:pt x="760" y="966"/>
                  </a:lnTo>
                  <a:lnTo>
                    <a:pt x="762" y="1017"/>
                  </a:lnTo>
                  <a:lnTo>
                    <a:pt x="762" y="1093"/>
                  </a:lnTo>
                  <a:lnTo>
                    <a:pt x="762" y="1093"/>
                  </a:lnTo>
                  <a:lnTo>
                    <a:pt x="760" y="1138"/>
                  </a:lnTo>
                  <a:lnTo>
                    <a:pt x="763" y="1138"/>
                  </a:lnTo>
                  <a:lnTo>
                    <a:pt x="765" y="1138"/>
                  </a:lnTo>
                  <a:lnTo>
                    <a:pt x="767" y="1138"/>
                  </a:lnTo>
                  <a:lnTo>
                    <a:pt x="770" y="1137"/>
                  </a:lnTo>
                  <a:lnTo>
                    <a:pt x="772" y="1137"/>
                  </a:lnTo>
                  <a:lnTo>
                    <a:pt x="775" y="1137"/>
                  </a:lnTo>
                  <a:lnTo>
                    <a:pt x="777" y="1137"/>
                  </a:lnTo>
                  <a:lnTo>
                    <a:pt x="779" y="1137"/>
                  </a:lnTo>
                  <a:lnTo>
                    <a:pt x="782" y="1137"/>
                  </a:lnTo>
                  <a:lnTo>
                    <a:pt x="785" y="1137"/>
                  </a:lnTo>
                  <a:lnTo>
                    <a:pt x="787" y="1137"/>
                  </a:lnTo>
                  <a:lnTo>
                    <a:pt x="790" y="1137"/>
                  </a:lnTo>
                  <a:lnTo>
                    <a:pt x="792" y="1138"/>
                  </a:lnTo>
                  <a:lnTo>
                    <a:pt x="795" y="1138"/>
                  </a:lnTo>
                  <a:lnTo>
                    <a:pt x="798" y="1138"/>
                  </a:lnTo>
                  <a:lnTo>
                    <a:pt x="800" y="1138"/>
                  </a:lnTo>
                  <a:lnTo>
                    <a:pt x="798" y="1059"/>
                  </a:lnTo>
                  <a:lnTo>
                    <a:pt x="802" y="1064"/>
                  </a:lnTo>
                  <a:lnTo>
                    <a:pt x="805" y="1070"/>
                  </a:lnTo>
                  <a:lnTo>
                    <a:pt x="809" y="1074"/>
                  </a:lnTo>
                  <a:lnTo>
                    <a:pt x="812" y="1079"/>
                  </a:lnTo>
                  <a:lnTo>
                    <a:pt x="815" y="1085"/>
                  </a:lnTo>
                  <a:lnTo>
                    <a:pt x="819" y="1090"/>
                  </a:lnTo>
                  <a:lnTo>
                    <a:pt x="822" y="1095"/>
                  </a:lnTo>
                  <a:lnTo>
                    <a:pt x="825" y="1100"/>
                  </a:lnTo>
                  <a:lnTo>
                    <a:pt x="850" y="1138"/>
                  </a:lnTo>
                  <a:lnTo>
                    <a:pt x="852" y="1138"/>
                  </a:lnTo>
                  <a:lnTo>
                    <a:pt x="855" y="1138"/>
                  </a:lnTo>
                  <a:lnTo>
                    <a:pt x="858" y="1137"/>
                  </a:lnTo>
                  <a:lnTo>
                    <a:pt x="860" y="1137"/>
                  </a:lnTo>
                  <a:lnTo>
                    <a:pt x="863" y="1137"/>
                  </a:lnTo>
                  <a:lnTo>
                    <a:pt x="866" y="1137"/>
                  </a:lnTo>
                  <a:lnTo>
                    <a:pt x="869" y="1137"/>
                  </a:lnTo>
                  <a:lnTo>
                    <a:pt x="871" y="1137"/>
                  </a:lnTo>
                  <a:lnTo>
                    <a:pt x="874" y="1137"/>
                  </a:lnTo>
                  <a:lnTo>
                    <a:pt x="877" y="1137"/>
                  </a:lnTo>
                  <a:lnTo>
                    <a:pt x="880" y="1137"/>
                  </a:lnTo>
                  <a:lnTo>
                    <a:pt x="882" y="1137"/>
                  </a:lnTo>
                  <a:lnTo>
                    <a:pt x="885" y="1138"/>
                  </a:lnTo>
                  <a:lnTo>
                    <a:pt x="888" y="1138"/>
                  </a:lnTo>
                  <a:lnTo>
                    <a:pt x="891" y="1138"/>
                  </a:lnTo>
                  <a:lnTo>
                    <a:pt x="893" y="1138"/>
                  </a:lnTo>
                  <a:lnTo>
                    <a:pt x="893" y="1135"/>
                  </a:lnTo>
                  <a:lnTo>
                    <a:pt x="827" y="1038"/>
                  </a:lnTo>
                  <a:lnTo>
                    <a:pt x="830" y="1034"/>
                  </a:lnTo>
                  <a:lnTo>
                    <a:pt x="833" y="1031"/>
                  </a:lnTo>
                  <a:lnTo>
                    <a:pt x="835" y="1028"/>
                  </a:lnTo>
                  <a:lnTo>
                    <a:pt x="838" y="1025"/>
                  </a:lnTo>
                  <a:lnTo>
                    <a:pt x="841" y="1021"/>
                  </a:lnTo>
                  <a:lnTo>
                    <a:pt x="844" y="1018"/>
                  </a:lnTo>
                  <a:lnTo>
                    <a:pt x="847" y="1015"/>
                  </a:lnTo>
                  <a:lnTo>
                    <a:pt x="850" y="1012"/>
                  </a:lnTo>
                  <a:lnTo>
                    <a:pt x="891" y="968"/>
                  </a:lnTo>
                  <a:lnTo>
                    <a:pt x="891" y="966"/>
                  </a:lnTo>
                  <a:lnTo>
                    <a:pt x="889" y="966"/>
                  </a:lnTo>
                  <a:lnTo>
                    <a:pt x="888" y="966"/>
                  </a:lnTo>
                  <a:lnTo>
                    <a:pt x="886" y="967"/>
                  </a:lnTo>
                  <a:lnTo>
                    <a:pt x="884" y="967"/>
                  </a:lnTo>
                  <a:lnTo>
                    <a:pt x="882" y="967"/>
                  </a:lnTo>
                  <a:lnTo>
                    <a:pt x="880" y="967"/>
                  </a:lnTo>
                  <a:lnTo>
                    <a:pt x="879" y="967"/>
                  </a:lnTo>
                  <a:lnTo>
                    <a:pt x="877" y="967"/>
                  </a:lnTo>
                  <a:lnTo>
                    <a:pt x="875" y="967"/>
                  </a:lnTo>
                  <a:lnTo>
                    <a:pt x="874" y="967"/>
                  </a:lnTo>
                  <a:lnTo>
                    <a:pt x="872" y="967"/>
                  </a:lnTo>
                  <a:lnTo>
                    <a:pt x="871" y="967"/>
                  </a:lnTo>
                  <a:lnTo>
                    <a:pt x="869" y="967"/>
                  </a:lnTo>
                  <a:lnTo>
                    <a:pt x="867" y="966"/>
                  </a:lnTo>
                  <a:lnTo>
                    <a:pt x="865" y="966"/>
                  </a:lnTo>
                  <a:lnTo>
                    <a:pt x="863" y="966"/>
                  </a:lnTo>
                  <a:lnTo>
                    <a:pt x="855" y="976"/>
                  </a:lnTo>
                  <a:lnTo>
                    <a:pt x="848" y="986"/>
                  </a:lnTo>
                  <a:lnTo>
                    <a:pt x="840" y="996"/>
                  </a:lnTo>
                  <a:lnTo>
                    <a:pt x="832" y="1006"/>
                  </a:lnTo>
                  <a:lnTo>
                    <a:pt x="823" y="1016"/>
                  </a:lnTo>
                  <a:lnTo>
                    <a:pt x="815" y="1026"/>
                  </a:lnTo>
                  <a:lnTo>
                    <a:pt x="807" y="1036"/>
                  </a:lnTo>
                  <a:lnTo>
                    <a:pt x="798" y="1045"/>
                  </a:lnTo>
                  <a:lnTo>
                    <a:pt x="798" y="1042"/>
                  </a:lnTo>
                  <a:lnTo>
                    <a:pt x="799" y="1040"/>
                  </a:lnTo>
                  <a:lnTo>
                    <a:pt x="799" y="1036"/>
                  </a:lnTo>
                  <a:lnTo>
                    <a:pt x="799" y="1034"/>
                  </a:lnTo>
                  <a:lnTo>
                    <a:pt x="799" y="1031"/>
                  </a:lnTo>
                  <a:lnTo>
                    <a:pt x="799" y="1028"/>
                  </a:lnTo>
                  <a:lnTo>
                    <a:pt x="799" y="1025"/>
                  </a:lnTo>
                  <a:lnTo>
                    <a:pt x="799" y="1022"/>
                  </a:lnTo>
                  <a:lnTo>
                    <a:pt x="799" y="1015"/>
                  </a:lnTo>
                  <a:lnTo>
                    <a:pt x="799" y="1008"/>
                  </a:lnTo>
                  <a:lnTo>
                    <a:pt x="799" y="1001"/>
                  </a:lnTo>
                  <a:lnTo>
                    <a:pt x="800" y="994"/>
                  </a:lnTo>
                  <a:lnTo>
                    <a:pt x="800" y="987"/>
                  </a:lnTo>
                  <a:lnTo>
                    <a:pt x="800" y="980"/>
                  </a:lnTo>
                  <a:lnTo>
                    <a:pt x="800" y="973"/>
                  </a:lnTo>
                  <a:lnTo>
                    <a:pt x="800" y="965"/>
                  </a:lnTo>
                  <a:close/>
                  <a:moveTo>
                    <a:pt x="2612" y="965"/>
                  </a:moveTo>
                  <a:lnTo>
                    <a:pt x="2610" y="966"/>
                  </a:lnTo>
                  <a:lnTo>
                    <a:pt x="2607" y="966"/>
                  </a:lnTo>
                  <a:lnTo>
                    <a:pt x="2604" y="966"/>
                  </a:lnTo>
                  <a:lnTo>
                    <a:pt x="2601" y="967"/>
                  </a:lnTo>
                  <a:lnTo>
                    <a:pt x="2599" y="967"/>
                  </a:lnTo>
                  <a:lnTo>
                    <a:pt x="2595" y="967"/>
                  </a:lnTo>
                  <a:lnTo>
                    <a:pt x="2593" y="967"/>
                  </a:lnTo>
                  <a:lnTo>
                    <a:pt x="2590" y="967"/>
                  </a:lnTo>
                  <a:lnTo>
                    <a:pt x="2587" y="967"/>
                  </a:lnTo>
                  <a:lnTo>
                    <a:pt x="2585" y="967"/>
                  </a:lnTo>
                  <a:lnTo>
                    <a:pt x="2581" y="967"/>
                  </a:lnTo>
                  <a:lnTo>
                    <a:pt x="2579" y="967"/>
                  </a:lnTo>
                  <a:lnTo>
                    <a:pt x="2576" y="966"/>
                  </a:lnTo>
                  <a:lnTo>
                    <a:pt x="2573" y="966"/>
                  </a:lnTo>
                  <a:lnTo>
                    <a:pt x="2570" y="966"/>
                  </a:lnTo>
                  <a:lnTo>
                    <a:pt x="2567" y="966"/>
                  </a:lnTo>
                  <a:lnTo>
                    <a:pt x="2574" y="978"/>
                  </a:lnTo>
                  <a:lnTo>
                    <a:pt x="2581" y="991"/>
                  </a:lnTo>
                  <a:lnTo>
                    <a:pt x="2588" y="1004"/>
                  </a:lnTo>
                  <a:lnTo>
                    <a:pt x="2595" y="1017"/>
                  </a:lnTo>
                  <a:lnTo>
                    <a:pt x="2601" y="1029"/>
                  </a:lnTo>
                  <a:lnTo>
                    <a:pt x="2608" y="1042"/>
                  </a:lnTo>
                  <a:lnTo>
                    <a:pt x="2615" y="1054"/>
                  </a:lnTo>
                  <a:lnTo>
                    <a:pt x="2622" y="1066"/>
                  </a:lnTo>
                  <a:lnTo>
                    <a:pt x="2622" y="1068"/>
                  </a:lnTo>
                  <a:lnTo>
                    <a:pt x="2622" y="1070"/>
                  </a:lnTo>
                  <a:lnTo>
                    <a:pt x="2622" y="1072"/>
                  </a:lnTo>
                  <a:lnTo>
                    <a:pt x="2622" y="1074"/>
                  </a:lnTo>
                  <a:lnTo>
                    <a:pt x="2622" y="1075"/>
                  </a:lnTo>
                  <a:lnTo>
                    <a:pt x="2622" y="1077"/>
                  </a:lnTo>
                  <a:lnTo>
                    <a:pt x="2622" y="1079"/>
                  </a:lnTo>
                  <a:lnTo>
                    <a:pt x="2622" y="1081"/>
                  </a:lnTo>
                  <a:lnTo>
                    <a:pt x="2622" y="1088"/>
                  </a:lnTo>
                  <a:lnTo>
                    <a:pt x="2622" y="1095"/>
                  </a:lnTo>
                  <a:lnTo>
                    <a:pt x="2621" y="1102"/>
                  </a:lnTo>
                  <a:lnTo>
                    <a:pt x="2621" y="1109"/>
                  </a:lnTo>
                  <a:lnTo>
                    <a:pt x="2620" y="1117"/>
                  </a:lnTo>
                  <a:lnTo>
                    <a:pt x="2620" y="1124"/>
                  </a:lnTo>
                  <a:lnTo>
                    <a:pt x="2620" y="1131"/>
                  </a:lnTo>
                  <a:lnTo>
                    <a:pt x="2619" y="1138"/>
                  </a:lnTo>
                  <a:lnTo>
                    <a:pt x="2622" y="1138"/>
                  </a:lnTo>
                  <a:lnTo>
                    <a:pt x="2624" y="1138"/>
                  </a:lnTo>
                  <a:lnTo>
                    <a:pt x="2627" y="1137"/>
                  </a:lnTo>
                  <a:lnTo>
                    <a:pt x="2629" y="1137"/>
                  </a:lnTo>
                  <a:lnTo>
                    <a:pt x="2632" y="1137"/>
                  </a:lnTo>
                  <a:lnTo>
                    <a:pt x="2635" y="1137"/>
                  </a:lnTo>
                  <a:lnTo>
                    <a:pt x="2637" y="1137"/>
                  </a:lnTo>
                  <a:lnTo>
                    <a:pt x="2640" y="1137"/>
                  </a:lnTo>
                  <a:lnTo>
                    <a:pt x="2643" y="1137"/>
                  </a:lnTo>
                  <a:lnTo>
                    <a:pt x="2646" y="1137"/>
                  </a:lnTo>
                  <a:lnTo>
                    <a:pt x="2648" y="1137"/>
                  </a:lnTo>
                  <a:lnTo>
                    <a:pt x="2651" y="1137"/>
                  </a:lnTo>
                  <a:lnTo>
                    <a:pt x="2653" y="1138"/>
                  </a:lnTo>
                  <a:lnTo>
                    <a:pt x="2656" y="1138"/>
                  </a:lnTo>
                  <a:lnTo>
                    <a:pt x="2659" y="1138"/>
                  </a:lnTo>
                  <a:lnTo>
                    <a:pt x="2662" y="1138"/>
                  </a:lnTo>
                  <a:lnTo>
                    <a:pt x="2661" y="1132"/>
                  </a:lnTo>
                  <a:lnTo>
                    <a:pt x="2661" y="1126"/>
                  </a:lnTo>
                  <a:lnTo>
                    <a:pt x="2661" y="1120"/>
                  </a:lnTo>
                  <a:lnTo>
                    <a:pt x="2660" y="1115"/>
                  </a:lnTo>
                  <a:lnTo>
                    <a:pt x="2660" y="1109"/>
                  </a:lnTo>
                  <a:lnTo>
                    <a:pt x="2659" y="1103"/>
                  </a:lnTo>
                  <a:lnTo>
                    <a:pt x="2659" y="1096"/>
                  </a:lnTo>
                  <a:lnTo>
                    <a:pt x="2659" y="1090"/>
                  </a:lnTo>
                  <a:lnTo>
                    <a:pt x="2659" y="1087"/>
                  </a:lnTo>
                  <a:lnTo>
                    <a:pt x="2659" y="1083"/>
                  </a:lnTo>
                  <a:lnTo>
                    <a:pt x="2659" y="1080"/>
                  </a:lnTo>
                  <a:lnTo>
                    <a:pt x="2659" y="1076"/>
                  </a:lnTo>
                  <a:lnTo>
                    <a:pt x="2659" y="1072"/>
                  </a:lnTo>
                  <a:lnTo>
                    <a:pt x="2659" y="1069"/>
                  </a:lnTo>
                  <a:lnTo>
                    <a:pt x="2659" y="1065"/>
                  </a:lnTo>
                  <a:lnTo>
                    <a:pt x="2660" y="1062"/>
                  </a:lnTo>
                  <a:lnTo>
                    <a:pt x="2666" y="1049"/>
                  </a:lnTo>
                  <a:lnTo>
                    <a:pt x="2672" y="1038"/>
                  </a:lnTo>
                  <a:lnTo>
                    <a:pt x="2679" y="1026"/>
                  </a:lnTo>
                  <a:lnTo>
                    <a:pt x="2685" y="1014"/>
                  </a:lnTo>
                  <a:lnTo>
                    <a:pt x="2692" y="1002"/>
                  </a:lnTo>
                  <a:lnTo>
                    <a:pt x="2699" y="990"/>
                  </a:lnTo>
                  <a:lnTo>
                    <a:pt x="2706" y="978"/>
                  </a:lnTo>
                  <a:lnTo>
                    <a:pt x="2712" y="966"/>
                  </a:lnTo>
                  <a:lnTo>
                    <a:pt x="2709" y="966"/>
                  </a:lnTo>
                  <a:lnTo>
                    <a:pt x="2707" y="967"/>
                  </a:lnTo>
                  <a:lnTo>
                    <a:pt x="2704" y="967"/>
                  </a:lnTo>
                  <a:lnTo>
                    <a:pt x="2702" y="967"/>
                  </a:lnTo>
                  <a:lnTo>
                    <a:pt x="2699" y="967"/>
                  </a:lnTo>
                  <a:lnTo>
                    <a:pt x="2696" y="967"/>
                  </a:lnTo>
                  <a:lnTo>
                    <a:pt x="2694" y="967"/>
                  </a:lnTo>
                  <a:lnTo>
                    <a:pt x="2691" y="966"/>
                  </a:lnTo>
                  <a:lnTo>
                    <a:pt x="2691" y="966"/>
                  </a:lnTo>
                  <a:lnTo>
                    <a:pt x="2691" y="966"/>
                  </a:lnTo>
                  <a:lnTo>
                    <a:pt x="2690" y="966"/>
                  </a:lnTo>
                  <a:lnTo>
                    <a:pt x="2690" y="966"/>
                  </a:lnTo>
                  <a:lnTo>
                    <a:pt x="2689" y="966"/>
                  </a:lnTo>
                  <a:lnTo>
                    <a:pt x="2689" y="966"/>
                  </a:lnTo>
                  <a:lnTo>
                    <a:pt x="2689" y="966"/>
                  </a:lnTo>
                  <a:lnTo>
                    <a:pt x="2688" y="966"/>
                  </a:lnTo>
                  <a:lnTo>
                    <a:pt x="2688" y="967"/>
                  </a:lnTo>
                  <a:lnTo>
                    <a:pt x="2687" y="969"/>
                  </a:lnTo>
                  <a:lnTo>
                    <a:pt x="2686" y="971"/>
                  </a:lnTo>
                  <a:lnTo>
                    <a:pt x="2685" y="972"/>
                  </a:lnTo>
                  <a:lnTo>
                    <a:pt x="2685" y="974"/>
                  </a:lnTo>
                  <a:lnTo>
                    <a:pt x="2684" y="975"/>
                  </a:lnTo>
                  <a:lnTo>
                    <a:pt x="2683" y="977"/>
                  </a:lnTo>
                  <a:lnTo>
                    <a:pt x="2683" y="978"/>
                  </a:lnTo>
                  <a:lnTo>
                    <a:pt x="2682" y="981"/>
                  </a:lnTo>
                  <a:lnTo>
                    <a:pt x="2681" y="984"/>
                  </a:lnTo>
                  <a:lnTo>
                    <a:pt x="2680" y="986"/>
                  </a:lnTo>
                  <a:lnTo>
                    <a:pt x="2678" y="989"/>
                  </a:lnTo>
                  <a:lnTo>
                    <a:pt x="2677" y="991"/>
                  </a:lnTo>
                  <a:lnTo>
                    <a:pt x="2676" y="994"/>
                  </a:lnTo>
                  <a:lnTo>
                    <a:pt x="2675" y="997"/>
                  </a:lnTo>
                  <a:lnTo>
                    <a:pt x="2674" y="999"/>
                  </a:lnTo>
                  <a:lnTo>
                    <a:pt x="2672" y="1003"/>
                  </a:lnTo>
                  <a:lnTo>
                    <a:pt x="2670" y="1006"/>
                  </a:lnTo>
                  <a:lnTo>
                    <a:pt x="2668" y="1010"/>
                  </a:lnTo>
                  <a:lnTo>
                    <a:pt x="2666" y="1014"/>
                  </a:lnTo>
                  <a:lnTo>
                    <a:pt x="2665" y="1017"/>
                  </a:lnTo>
                  <a:lnTo>
                    <a:pt x="2663" y="1021"/>
                  </a:lnTo>
                  <a:lnTo>
                    <a:pt x="2661" y="1025"/>
                  </a:lnTo>
                  <a:lnTo>
                    <a:pt x="2659" y="1029"/>
                  </a:lnTo>
                  <a:lnTo>
                    <a:pt x="2658" y="1030"/>
                  </a:lnTo>
                  <a:lnTo>
                    <a:pt x="2657" y="1031"/>
                  </a:lnTo>
                  <a:lnTo>
                    <a:pt x="2657" y="1032"/>
                  </a:lnTo>
                  <a:lnTo>
                    <a:pt x="2657" y="1032"/>
                  </a:lnTo>
                  <a:lnTo>
                    <a:pt x="2656" y="1034"/>
                  </a:lnTo>
                  <a:lnTo>
                    <a:pt x="2655" y="1034"/>
                  </a:lnTo>
                  <a:lnTo>
                    <a:pt x="2655" y="1036"/>
                  </a:lnTo>
                  <a:lnTo>
                    <a:pt x="2654" y="1036"/>
                  </a:lnTo>
                  <a:lnTo>
                    <a:pt x="2654" y="1037"/>
                  </a:lnTo>
                  <a:lnTo>
                    <a:pt x="2653" y="1038"/>
                  </a:lnTo>
                  <a:lnTo>
                    <a:pt x="2653" y="1038"/>
                  </a:lnTo>
                  <a:lnTo>
                    <a:pt x="2652" y="1040"/>
                  </a:lnTo>
                  <a:lnTo>
                    <a:pt x="2652" y="1040"/>
                  </a:lnTo>
                  <a:lnTo>
                    <a:pt x="2651" y="1041"/>
                  </a:lnTo>
                  <a:lnTo>
                    <a:pt x="2650" y="1042"/>
                  </a:lnTo>
                  <a:lnTo>
                    <a:pt x="2650" y="1041"/>
                  </a:lnTo>
                  <a:lnTo>
                    <a:pt x="2649" y="1040"/>
                  </a:lnTo>
                  <a:lnTo>
                    <a:pt x="2648" y="1039"/>
                  </a:lnTo>
                  <a:lnTo>
                    <a:pt x="2648" y="1038"/>
                  </a:lnTo>
                  <a:lnTo>
                    <a:pt x="2647" y="1037"/>
                  </a:lnTo>
                  <a:lnTo>
                    <a:pt x="2646" y="1036"/>
                  </a:lnTo>
                  <a:lnTo>
                    <a:pt x="2646" y="1034"/>
                  </a:lnTo>
                  <a:lnTo>
                    <a:pt x="2645" y="1033"/>
                  </a:lnTo>
                  <a:lnTo>
                    <a:pt x="2644" y="1030"/>
                  </a:lnTo>
                  <a:lnTo>
                    <a:pt x="2642" y="1028"/>
                  </a:lnTo>
                  <a:lnTo>
                    <a:pt x="2641" y="1025"/>
                  </a:lnTo>
                  <a:lnTo>
                    <a:pt x="2640" y="1022"/>
                  </a:lnTo>
                  <a:lnTo>
                    <a:pt x="2638" y="1019"/>
                  </a:lnTo>
                  <a:lnTo>
                    <a:pt x="2637" y="1017"/>
                  </a:lnTo>
                  <a:lnTo>
                    <a:pt x="2636" y="1014"/>
                  </a:lnTo>
                  <a:lnTo>
                    <a:pt x="2635" y="1011"/>
                  </a:lnTo>
                  <a:lnTo>
                    <a:pt x="2633" y="1008"/>
                  </a:lnTo>
                  <a:lnTo>
                    <a:pt x="2632" y="1006"/>
                  </a:lnTo>
                  <a:lnTo>
                    <a:pt x="2630" y="1003"/>
                  </a:lnTo>
                  <a:lnTo>
                    <a:pt x="2629" y="1000"/>
                  </a:lnTo>
                  <a:lnTo>
                    <a:pt x="2627" y="997"/>
                  </a:lnTo>
                  <a:lnTo>
                    <a:pt x="2626" y="994"/>
                  </a:lnTo>
                  <a:lnTo>
                    <a:pt x="2624" y="991"/>
                  </a:lnTo>
                  <a:lnTo>
                    <a:pt x="2623" y="988"/>
                  </a:lnTo>
                  <a:lnTo>
                    <a:pt x="2622" y="985"/>
                  </a:lnTo>
                  <a:lnTo>
                    <a:pt x="2620" y="982"/>
                  </a:lnTo>
                  <a:lnTo>
                    <a:pt x="2619" y="979"/>
                  </a:lnTo>
                  <a:lnTo>
                    <a:pt x="2618" y="976"/>
                  </a:lnTo>
                  <a:lnTo>
                    <a:pt x="2616" y="974"/>
                  </a:lnTo>
                  <a:lnTo>
                    <a:pt x="2615" y="971"/>
                  </a:lnTo>
                  <a:lnTo>
                    <a:pt x="2614" y="968"/>
                  </a:lnTo>
                  <a:lnTo>
                    <a:pt x="2612" y="965"/>
                  </a:lnTo>
                  <a:close/>
                  <a:moveTo>
                    <a:pt x="3200" y="965"/>
                  </a:moveTo>
                  <a:lnTo>
                    <a:pt x="3197" y="966"/>
                  </a:lnTo>
                  <a:lnTo>
                    <a:pt x="3194" y="966"/>
                  </a:lnTo>
                  <a:lnTo>
                    <a:pt x="3192" y="966"/>
                  </a:lnTo>
                  <a:lnTo>
                    <a:pt x="3189" y="967"/>
                  </a:lnTo>
                  <a:lnTo>
                    <a:pt x="3186" y="967"/>
                  </a:lnTo>
                  <a:lnTo>
                    <a:pt x="3183" y="967"/>
                  </a:lnTo>
                  <a:lnTo>
                    <a:pt x="3180" y="967"/>
                  </a:lnTo>
                  <a:lnTo>
                    <a:pt x="3178" y="967"/>
                  </a:lnTo>
                  <a:lnTo>
                    <a:pt x="3177" y="967"/>
                  </a:lnTo>
                  <a:lnTo>
                    <a:pt x="3175" y="967"/>
                  </a:lnTo>
                  <a:lnTo>
                    <a:pt x="3172" y="967"/>
                  </a:lnTo>
                  <a:lnTo>
                    <a:pt x="3169" y="967"/>
                  </a:lnTo>
                  <a:lnTo>
                    <a:pt x="3166" y="967"/>
                  </a:lnTo>
                  <a:lnTo>
                    <a:pt x="3163" y="966"/>
                  </a:lnTo>
                  <a:lnTo>
                    <a:pt x="3161" y="966"/>
                  </a:lnTo>
                  <a:lnTo>
                    <a:pt x="3158" y="966"/>
                  </a:lnTo>
                  <a:lnTo>
                    <a:pt x="3155" y="966"/>
                  </a:lnTo>
                  <a:lnTo>
                    <a:pt x="3162" y="978"/>
                  </a:lnTo>
                  <a:lnTo>
                    <a:pt x="3169" y="991"/>
                  </a:lnTo>
                  <a:lnTo>
                    <a:pt x="3176" y="1004"/>
                  </a:lnTo>
                  <a:lnTo>
                    <a:pt x="3182" y="1017"/>
                  </a:lnTo>
                  <a:lnTo>
                    <a:pt x="3189" y="1029"/>
                  </a:lnTo>
                  <a:lnTo>
                    <a:pt x="3196" y="1042"/>
                  </a:lnTo>
                  <a:lnTo>
                    <a:pt x="3202" y="1054"/>
                  </a:lnTo>
                  <a:lnTo>
                    <a:pt x="3209" y="1066"/>
                  </a:lnTo>
                  <a:lnTo>
                    <a:pt x="3209" y="1068"/>
                  </a:lnTo>
                  <a:lnTo>
                    <a:pt x="3209" y="1070"/>
                  </a:lnTo>
                  <a:lnTo>
                    <a:pt x="3209" y="1072"/>
                  </a:lnTo>
                  <a:lnTo>
                    <a:pt x="3209" y="1074"/>
                  </a:lnTo>
                  <a:lnTo>
                    <a:pt x="3209" y="1075"/>
                  </a:lnTo>
                  <a:lnTo>
                    <a:pt x="3209" y="1077"/>
                  </a:lnTo>
                  <a:lnTo>
                    <a:pt x="3209" y="1079"/>
                  </a:lnTo>
                  <a:lnTo>
                    <a:pt x="3209" y="1081"/>
                  </a:lnTo>
                  <a:lnTo>
                    <a:pt x="3209" y="1088"/>
                  </a:lnTo>
                  <a:lnTo>
                    <a:pt x="3209" y="1095"/>
                  </a:lnTo>
                  <a:lnTo>
                    <a:pt x="3209" y="1102"/>
                  </a:lnTo>
                  <a:lnTo>
                    <a:pt x="3208" y="1109"/>
                  </a:lnTo>
                  <a:lnTo>
                    <a:pt x="3208" y="1117"/>
                  </a:lnTo>
                  <a:lnTo>
                    <a:pt x="3207" y="1124"/>
                  </a:lnTo>
                  <a:lnTo>
                    <a:pt x="3207" y="1131"/>
                  </a:lnTo>
                  <a:lnTo>
                    <a:pt x="3206" y="1138"/>
                  </a:lnTo>
                  <a:lnTo>
                    <a:pt x="3209" y="1138"/>
                  </a:lnTo>
                  <a:lnTo>
                    <a:pt x="3212" y="1138"/>
                  </a:lnTo>
                  <a:lnTo>
                    <a:pt x="3214" y="1137"/>
                  </a:lnTo>
                  <a:lnTo>
                    <a:pt x="3217" y="1137"/>
                  </a:lnTo>
                  <a:lnTo>
                    <a:pt x="3220" y="1137"/>
                  </a:lnTo>
                  <a:lnTo>
                    <a:pt x="3222" y="1137"/>
                  </a:lnTo>
                  <a:lnTo>
                    <a:pt x="3225" y="1137"/>
                  </a:lnTo>
                  <a:lnTo>
                    <a:pt x="3228" y="1137"/>
                  </a:lnTo>
                  <a:lnTo>
                    <a:pt x="3230" y="1137"/>
                  </a:lnTo>
                  <a:lnTo>
                    <a:pt x="3233" y="1137"/>
                  </a:lnTo>
                  <a:lnTo>
                    <a:pt x="3236" y="1137"/>
                  </a:lnTo>
                  <a:lnTo>
                    <a:pt x="3239" y="1137"/>
                  </a:lnTo>
                  <a:lnTo>
                    <a:pt x="3241" y="1138"/>
                  </a:lnTo>
                  <a:lnTo>
                    <a:pt x="3244" y="1138"/>
                  </a:lnTo>
                  <a:lnTo>
                    <a:pt x="3247" y="1138"/>
                  </a:lnTo>
                  <a:lnTo>
                    <a:pt x="3249" y="1138"/>
                  </a:lnTo>
                  <a:lnTo>
                    <a:pt x="3249" y="1132"/>
                  </a:lnTo>
                  <a:lnTo>
                    <a:pt x="3248" y="1126"/>
                  </a:lnTo>
                  <a:lnTo>
                    <a:pt x="3248" y="1120"/>
                  </a:lnTo>
                  <a:lnTo>
                    <a:pt x="3248" y="1115"/>
                  </a:lnTo>
                  <a:lnTo>
                    <a:pt x="3247" y="1109"/>
                  </a:lnTo>
                  <a:lnTo>
                    <a:pt x="3247" y="1103"/>
                  </a:lnTo>
                  <a:lnTo>
                    <a:pt x="3247" y="1096"/>
                  </a:lnTo>
                  <a:lnTo>
                    <a:pt x="3247" y="1090"/>
                  </a:lnTo>
                  <a:lnTo>
                    <a:pt x="3247" y="1087"/>
                  </a:lnTo>
                  <a:lnTo>
                    <a:pt x="3247" y="1083"/>
                  </a:lnTo>
                  <a:lnTo>
                    <a:pt x="3247" y="1080"/>
                  </a:lnTo>
                  <a:lnTo>
                    <a:pt x="3247" y="1076"/>
                  </a:lnTo>
                  <a:lnTo>
                    <a:pt x="3247" y="1072"/>
                  </a:lnTo>
                  <a:lnTo>
                    <a:pt x="3247" y="1069"/>
                  </a:lnTo>
                  <a:lnTo>
                    <a:pt x="3247" y="1065"/>
                  </a:lnTo>
                  <a:lnTo>
                    <a:pt x="3247" y="1062"/>
                  </a:lnTo>
                  <a:lnTo>
                    <a:pt x="3253" y="1049"/>
                  </a:lnTo>
                  <a:lnTo>
                    <a:pt x="3260" y="1038"/>
                  </a:lnTo>
                  <a:lnTo>
                    <a:pt x="3266" y="1026"/>
                  </a:lnTo>
                  <a:lnTo>
                    <a:pt x="3273" y="1014"/>
                  </a:lnTo>
                  <a:lnTo>
                    <a:pt x="3280" y="1002"/>
                  </a:lnTo>
                  <a:lnTo>
                    <a:pt x="3286" y="990"/>
                  </a:lnTo>
                  <a:lnTo>
                    <a:pt x="3293" y="978"/>
                  </a:lnTo>
                  <a:lnTo>
                    <a:pt x="3300" y="966"/>
                  </a:lnTo>
                  <a:lnTo>
                    <a:pt x="3297" y="966"/>
                  </a:lnTo>
                  <a:lnTo>
                    <a:pt x="3295" y="967"/>
                  </a:lnTo>
                  <a:lnTo>
                    <a:pt x="3292" y="967"/>
                  </a:lnTo>
                  <a:lnTo>
                    <a:pt x="3289" y="967"/>
                  </a:lnTo>
                  <a:lnTo>
                    <a:pt x="3287" y="967"/>
                  </a:lnTo>
                  <a:lnTo>
                    <a:pt x="3284" y="967"/>
                  </a:lnTo>
                  <a:lnTo>
                    <a:pt x="3282" y="967"/>
                  </a:lnTo>
                  <a:lnTo>
                    <a:pt x="3279" y="966"/>
                  </a:lnTo>
                  <a:lnTo>
                    <a:pt x="3278" y="966"/>
                  </a:lnTo>
                  <a:lnTo>
                    <a:pt x="3278" y="966"/>
                  </a:lnTo>
                  <a:lnTo>
                    <a:pt x="3278" y="966"/>
                  </a:lnTo>
                  <a:lnTo>
                    <a:pt x="3278" y="966"/>
                  </a:lnTo>
                  <a:lnTo>
                    <a:pt x="3277" y="966"/>
                  </a:lnTo>
                  <a:lnTo>
                    <a:pt x="3277" y="966"/>
                  </a:lnTo>
                  <a:lnTo>
                    <a:pt x="3276" y="966"/>
                  </a:lnTo>
                  <a:lnTo>
                    <a:pt x="3276" y="966"/>
                  </a:lnTo>
                  <a:lnTo>
                    <a:pt x="3275" y="967"/>
                  </a:lnTo>
                  <a:lnTo>
                    <a:pt x="3274" y="969"/>
                  </a:lnTo>
                  <a:lnTo>
                    <a:pt x="3274" y="971"/>
                  </a:lnTo>
                  <a:lnTo>
                    <a:pt x="3273" y="972"/>
                  </a:lnTo>
                  <a:lnTo>
                    <a:pt x="3273" y="974"/>
                  </a:lnTo>
                  <a:lnTo>
                    <a:pt x="3272" y="975"/>
                  </a:lnTo>
                  <a:lnTo>
                    <a:pt x="3271" y="977"/>
                  </a:lnTo>
                  <a:lnTo>
                    <a:pt x="3271" y="978"/>
                  </a:lnTo>
                  <a:lnTo>
                    <a:pt x="3269" y="981"/>
                  </a:lnTo>
                  <a:lnTo>
                    <a:pt x="3268" y="984"/>
                  </a:lnTo>
                  <a:lnTo>
                    <a:pt x="3267" y="986"/>
                  </a:lnTo>
                  <a:lnTo>
                    <a:pt x="3266" y="989"/>
                  </a:lnTo>
                  <a:lnTo>
                    <a:pt x="3265" y="991"/>
                  </a:lnTo>
                  <a:lnTo>
                    <a:pt x="3263" y="994"/>
                  </a:lnTo>
                  <a:lnTo>
                    <a:pt x="3262" y="997"/>
                  </a:lnTo>
                  <a:lnTo>
                    <a:pt x="3261" y="999"/>
                  </a:lnTo>
                  <a:lnTo>
                    <a:pt x="3259" y="1003"/>
                  </a:lnTo>
                  <a:lnTo>
                    <a:pt x="3258" y="1006"/>
                  </a:lnTo>
                  <a:lnTo>
                    <a:pt x="3256" y="1010"/>
                  </a:lnTo>
                  <a:lnTo>
                    <a:pt x="3254" y="1014"/>
                  </a:lnTo>
                  <a:lnTo>
                    <a:pt x="3252" y="1017"/>
                  </a:lnTo>
                  <a:lnTo>
                    <a:pt x="3250" y="1021"/>
                  </a:lnTo>
                  <a:lnTo>
                    <a:pt x="3248" y="1025"/>
                  </a:lnTo>
                  <a:lnTo>
                    <a:pt x="3246" y="1029"/>
                  </a:lnTo>
                  <a:lnTo>
                    <a:pt x="3246" y="1030"/>
                  </a:lnTo>
                  <a:lnTo>
                    <a:pt x="3245" y="1031"/>
                  </a:lnTo>
                  <a:lnTo>
                    <a:pt x="3245" y="1032"/>
                  </a:lnTo>
                  <a:lnTo>
                    <a:pt x="3244" y="1032"/>
                  </a:lnTo>
                  <a:lnTo>
                    <a:pt x="3244" y="1034"/>
                  </a:lnTo>
                  <a:lnTo>
                    <a:pt x="3243" y="1034"/>
                  </a:lnTo>
                  <a:lnTo>
                    <a:pt x="3243" y="1036"/>
                  </a:lnTo>
                  <a:lnTo>
                    <a:pt x="3242" y="1036"/>
                  </a:lnTo>
                  <a:lnTo>
                    <a:pt x="3242" y="1037"/>
                  </a:lnTo>
                  <a:lnTo>
                    <a:pt x="3241" y="1038"/>
                  </a:lnTo>
                  <a:lnTo>
                    <a:pt x="3241" y="1038"/>
                  </a:lnTo>
                  <a:lnTo>
                    <a:pt x="3240" y="1040"/>
                  </a:lnTo>
                  <a:lnTo>
                    <a:pt x="3239" y="1040"/>
                  </a:lnTo>
                  <a:lnTo>
                    <a:pt x="3239" y="1041"/>
                  </a:lnTo>
                  <a:lnTo>
                    <a:pt x="3238" y="1042"/>
                  </a:lnTo>
                  <a:lnTo>
                    <a:pt x="3238" y="1042"/>
                  </a:lnTo>
                  <a:lnTo>
                    <a:pt x="3237" y="1041"/>
                  </a:lnTo>
                  <a:lnTo>
                    <a:pt x="3236" y="1040"/>
                  </a:lnTo>
                  <a:lnTo>
                    <a:pt x="3236" y="1039"/>
                  </a:lnTo>
                  <a:lnTo>
                    <a:pt x="3235" y="1038"/>
                  </a:lnTo>
                  <a:lnTo>
                    <a:pt x="3234" y="1037"/>
                  </a:lnTo>
                  <a:lnTo>
                    <a:pt x="3234" y="1036"/>
                  </a:lnTo>
                  <a:lnTo>
                    <a:pt x="3233" y="1034"/>
                  </a:lnTo>
                  <a:lnTo>
                    <a:pt x="3233" y="1033"/>
                  </a:lnTo>
                  <a:lnTo>
                    <a:pt x="3231" y="1030"/>
                  </a:lnTo>
                  <a:lnTo>
                    <a:pt x="3230" y="1028"/>
                  </a:lnTo>
                  <a:lnTo>
                    <a:pt x="3229" y="1025"/>
                  </a:lnTo>
                  <a:lnTo>
                    <a:pt x="3228" y="1022"/>
                  </a:lnTo>
                  <a:lnTo>
                    <a:pt x="3226" y="1019"/>
                  </a:lnTo>
                  <a:lnTo>
                    <a:pt x="3225" y="1017"/>
                  </a:lnTo>
                  <a:lnTo>
                    <a:pt x="3223" y="1014"/>
                  </a:lnTo>
                  <a:lnTo>
                    <a:pt x="3222" y="1011"/>
                  </a:lnTo>
                  <a:lnTo>
                    <a:pt x="3220" y="1008"/>
                  </a:lnTo>
                  <a:lnTo>
                    <a:pt x="3219" y="1006"/>
                  </a:lnTo>
                  <a:lnTo>
                    <a:pt x="3218" y="1003"/>
                  </a:lnTo>
                  <a:lnTo>
                    <a:pt x="3216" y="1000"/>
                  </a:lnTo>
                  <a:lnTo>
                    <a:pt x="3215" y="997"/>
                  </a:lnTo>
                  <a:lnTo>
                    <a:pt x="3213" y="994"/>
                  </a:lnTo>
                  <a:lnTo>
                    <a:pt x="3212" y="991"/>
                  </a:lnTo>
                  <a:lnTo>
                    <a:pt x="3211" y="988"/>
                  </a:lnTo>
                  <a:lnTo>
                    <a:pt x="3209" y="985"/>
                  </a:lnTo>
                  <a:lnTo>
                    <a:pt x="3208" y="982"/>
                  </a:lnTo>
                  <a:lnTo>
                    <a:pt x="3207" y="979"/>
                  </a:lnTo>
                  <a:lnTo>
                    <a:pt x="3205" y="976"/>
                  </a:lnTo>
                  <a:lnTo>
                    <a:pt x="3204" y="974"/>
                  </a:lnTo>
                  <a:lnTo>
                    <a:pt x="3203" y="971"/>
                  </a:lnTo>
                  <a:lnTo>
                    <a:pt x="3202" y="968"/>
                  </a:lnTo>
                  <a:lnTo>
                    <a:pt x="3200" y="965"/>
                  </a:lnTo>
                  <a:close/>
                  <a:moveTo>
                    <a:pt x="3652" y="965"/>
                  </a:moveTo>
                  <a:lnTo>
                    <a:pt x="3650" y="966"/>
                  </a:lnTo>
                  <a:lnTo>
                    <a:pt x="3647" y="966"/>
                  </a:lnTo>
                  <a:lnTo>
                    <a:pt x="3645" y="966"/>
                  </a:lnTo>
                  <a:lnTo>
                    <a:pt x="3643" y="967"/>
                  </a:lnTo>
                  <a:lnTo>
                    <a:pt x="3640" y="967"/>
                  </a:lnTo>
                  <a:lnTo>
                    <a:pt x="3638" y="967"/>
                  </a:lnTo>
                  <a:lnTo>
                    <a:pt x="3635" y="967"/>
                  </a:lnTo>
                  <a:lnTo>
                    <a:pt x="3633" y="967"/>
                  </a:lnTo>
                  <a:lnTo>
                    <a:pt x="3630" y="967"/>
                  </a:lnTo>
                  <a:lnTo>
                    <a:pt x="3628" y="967"/>
                  </a:lnTo>
                  <a:lnTo>
                    <a:pt x="3625" y="967"/>
                  </a:lnTo>
                  <a:lnTo>
                    <a:pt x="3623" y="967"/>
                  </a:lnTo>
                  <a:lnTo>
                    <a:pt x="3620" y="966"/>
                  </a:lnTo>
                  <a:lnTo>
                    <a:pt x="3617" y="966"/>
                  </a:lnTo>
                  <a:lnTo>
                    <a:pt x="3615" y="966"/>
                  </a:lnTo>
                  <a:lnTo>
                    <a:pt x="3612" y="966"/>
                  </a:lnTo>
                  <a:lnTo>
                    <a:pt x="3614" y="1017"/>
                  </a:lnTo>
                  <a:lnTo>
                    <a:pt x="3614" y="1093"/>
                  </a:lnTo>
                  <a:lnTo>
                    <a:pt x="3614" y="1093"/>
                  </a:lnTo>
                  <a:lnTo>
                    <a:pt x="3612" y="1138"/>
                  </a:lnTo>
                  <a:lnTo>
                    <a:pt x="3614" y="1138"/>
                  </a:lnTo>
                  <a:lnTo>
                    <a:pt x="3617" y="1138"/>
                  </a:lnTo>
                  <a:lnTo>
                    <a:pt x="3619" y="1138"/>
                  </a:lnTo>
                  <a:lnTo>
                    <a:pt x="3622" y="1137"/>
                  </a:lnTo>
                  <a:lnTo>
                    <a:pt x="3624" y="1137"/>
                  </a:lnTo>
                  <a:lnTo>
                    <a:pt x="3627" y="1137"/>
                  </a:lnTo>
                  <a:lnTo>
                    <a:pt x="3629" y="1137"/>
                  </a:lnTo>
                  <a:lnTo>
                    <a:pt x="3631" y="1137"/>
                  </a:lnTo>
                  <a:lnTo>
                    <a:pt x="3634" y="1137"/>
                  </a:lnTo>
                  <a:lnTo>
                    <a:pt x="3636" y="1137"/>
                  </a:lnTo>
                  <a:lnTo>
                    <a:pt x="3639" y="1137"/>
                  </a:lnTo>
                  <a:lnTo>
                    <a:pt x="3642" y="1137"/>
                  </a:lnTo>
                  <a:lnTo>
                    <a:pt x="3644" y="1138"/>
                  </a:lnTo>
                  <a:lnTo>
                    <a:pt x="3647" y="1138"/>
                  </a:lnTo>
                  <a:lnTo>
                    <a:pt x="3649" y="1138"/>
                  </a:lnTo>
                  <a:lnTo>
                    <a:pt x="3652" y="1138"/>
                  </a:lnTo>
                  <a:lnTo>
                    <a:pt x="3650" y="1059"/>
                  </a:lnTo>
                  <a:lnTo>
                    <a:pt x="3654" y="1064"/>
                  </a:lnTo>
                  <a:lnTo>
                    <a:pt x="3657" y="1070"/>
                  </a:lnTo>
                  <a:lnTo>
                    <a:pt x="3660" y="1074"/>
                  </a:lnTo>
                  <a:lnTo>
                    <a:pt x="3664" y="1079"/>
                  </a:lnTo>
                  <a:lnTo>
                    <a:pt x="3667" y="1085"/>
                  </a:lnTo>
                  <a:lnTo>
                    <a:pt x="3670" y="1090"/>
                  </a:lnTo>
                  <a:lnTo>
                    <a:pt x="3673" y="1095"/>
                  </a:lnTo>
                  <a:lnTo>
                    <a:pt x="3677" y="1100"/>
                  </a:lnTo>
                  <a:lnTo>
                    <a:pt x="3701" y="1138"/>
                  </a:lnTo>
                  <a:lnTo>
                    <a:pt x="3704" y="1138"/>
                  </a:lnTo>
                  <a:lnTo>
                    <a:pt x="3707" y="1138"/>
                  </a:lnTo>
                  <a:lnTo>
                    <a:pt x="3710" y="1137"/>
                  </a:lnTo>
                  <a:lnTo>
                    <a:pt x="3712" y="1137"/>
                  </a:lnTo>
                  <a:lnTo>
                    <a:pt x="3715" y="1137"/>
                  </a:lnTo>
                  <a:lnTo>
                    <a:pt x="3718" y="1137"/>
                  </a:lnTo>
                  <a:lnTo>
                    <a:pt x="3720" y="1137"/>
                  </a:lnTo>
                  <a:lnTo>
                    <a:pt x="3723" y="1137"/>
                  </a:lnTo>
                  <a:lnTo>
                    <a:pt x="3726" y="1137"/>
                  </a:lnTo>
                  <a:lnTo>
                    <a:pt x="3729" y="1137"/>
                  </a:lnTo>
                  <a:lnTo>
                    <a:pt x="3731" y="1137"/>
                  </a:lnTo>
                  <a:lnTo>
                    <a:pt x="3734" y="1137"/>
                  </a:lnTo>
                  <a:lnTo>
                    <a:pt x="3737" y="1138"/>
                  </a:lnTo>
                  <a:lnTo>
                    <a:pt x="3740" y="1138"/>
                  </a:lnTo>
                  <a:lnTo>
                    <a:pt x="3742" y="1138"/>
                  </a:lnTo>
                  <a:lnTo>
                    <a:pt x="3745" y="1138"/>
                  </a:lnTo>
                  <a:lnTo>
                    <a:pt x="3745" y="1135"/>
                  </a:lnTo>
                  <a:lnTo>
                    <a:pt x="3679" y="1038"/>
                  </a:lnTo>
                  <a:lnTo>
                    <a:pt x="3682" y="1034"/>
                  </a:lnTo>
                  <a:lnTo>
                    <a:pt x="3684" y="1031"/>
                  </a:lnTo>
                  <a:lnTo>
                    <a:pt x="3687" y="1028"/>
                  </a:lnTo>
                  <a:lnTo>
                    <a:pt x="3690" y="1025"/>
                  </a:lnTo>
                  <a:lnTo>
                    <a:pt x="3693" y="1021"/>
                  </a:lnTo>
                  <a:lnTo>
                    <a:pt x="3696" y="1018"/>
                  </a:lnTo>
                  <a:lnTo>
                    <a:pt x="3699" y="1015"/>
                  </a:lnTo>
                  <a:lnTo>
                    <a:pt x="3701" y="1012"/>
                  </a:lnTo>
                  <a:lnTo>
                    <a:pt x="3742" y="968"/>
                  </a:lnTo>
                  <a:lnTo>
                    <a:pt x="3743" y="966"/>
                  </a:lnTo>
                  <a:lnTo>
                    <a:pt x="3741" y="966"/>
                  </a:lnTo>
                  <a:lnTo>
                    <a:pt x="3739" y="966"/>
                  </a:lnTo>
                  <a:lnTo>
                    <a:pt x="3738" y="967"/>
                  </a:lnTo>
                  <a:lnTo>
                    <a:pt x="3736" y="967"/>
                  </a:lnTo>
                  <a:lnTo>
                    <a:pt x="3734" y="967"/>
                  </a:lnTo>
                  <a:lnTo>
                    <a:pt x="3732" y="967"/>
                  </a:lnTo>
                  <a:lnTo>
                    <a:pt x="3730" y="967"/>
                  </a:lnTo>
                  <a:lnTo>
                    <a:pt x="3729" y="967"/>
                  </a:lnTo>
                  <a:lnTo>
                    <a:pt x="3727" y="967"/>
                  </a:lnTo>
                  <a:lnTo>
                    <a:pt x="3725" y="967"/>
                  </a:lnTo>
                  <a:lnTo>
                    <a:pt x="3724" y="967"/>
                  </a:lnTo>
                  <a:lnTo>
                    <a:pt x="3722" y="967"/>
                  </a:lnTo>
                  <a:lnTo>
                    <a:pt x="3720" y="967"/>
                  </a:lnTo>
                  <a:lnTo>
                    <a:pt x="3718" y="966"/>
                  </a:lnTo>
                  <a:lnTo>
                    <a:pt x="3716" y="966"/>
                  </a:lnTo>
                  <a:lnTo>
                    <a:pt x="3715" y="966"/>
                  </a:lnTo>
                  <a:lnTo>
                    <a:pt x="3707" y="976"/>
                  </a:lnTo>
                  <a:lnTo>
                    <a:pt x="3699" y="986"/>
                  </a:lnTo>
                  <a:lnTo>
                    <a:pt x="3691" y="996"/>
                  </a:lnTo>
                  <a:lnTo>
                    <a:pt x="3683" y="1006"/>
                  </a:lnTo>
                  <a:lnTo>
                    <a:pt x="3675" y="1016"/>
                  </a:lnTo>
                  <a:lnTo>
                    <a:pt x="3667" y="1026"/>
                  </a:lnTo>
                  <a:lnTo>
                    <a:pt x="3658" y="1036"/>
                  </a:lnTo>
                  <a:lnTo>
                    <a:pt x="3650" y="1045"/>
                  </a:lnTo>
                  <a:lnTo>
                    <a:pt x="3650" y="1042"/>
                  </a:lnTo>
                  <a:lnTo>
                    <a:pt x="3651" y="1040"/>
                  </a:lnTo>
                  <a:lnTo>
                    <a:pt x="3651" y="1036"/>
                  </a:lnTo>
                  <a:lnTo>
                    <a:pt x="3651" y="1034"/>
                  </a:lnTo>
                  <a:lnTo>
                    <a:pt x="3651" y="1031"/>
                  </a:lnTo>
                  <a:lnTo>
                    <a:pt x="3651" y="1028"/>
                  </a:lnTo>
                  <a:lnTo>
                    <a:pt x="3651" y="1025"/>
                  </a:lnTo>
                  <a:lnTo>
                    <a:pt x="3651" y="1022"/>
                  </a:lnTo>
                  <a:lnTo>
                    <a:pt x="3651" y="1015"/>
                  </a:lnTo>
                  <a:lnTo>
                    <a:pt x="3651" y="1008"/>
                  </a:lnTo>
                  <a:lnTo>
                    <a:pt x="3651" y="1001"/>
                  </a:lnTo>
                  <a:lnTo>
                    <a:pt x="3651" y="994"/>
                  </a:lnTo>
                  <a:lnTo>
                    <a:pt x="3651" y="987"/>
                  </a:lnTo>
                  <a:lnTo>
                    <a:pt x="3652" y="980"/>
                  </a:lnTo>
                  <a:lnTo>
                    <a:pt x="3652" y="973"/>
                  </a:lnTo>
                  <a:lnTo>
                    <a:pt x="3652" y="965"/>
                  </a:lnTo>
                  <a:close/>
                  <a:moveTo>
                    <a:pt x="3879" y="965"/>
                  </a:moveTo>
                  <a:lnTo>
                    <a:pt x="3876" y="966"/>
                  </a:lnTo>
                  <a:lnTo>
                    <a:pt x="3874" y="966"/>
                  </a:lnTo>
                  <a:lnTo>
                    <a:pt x="3871" y="966"/>
                  </a:lnTo>
                  <a:lnTo>
                    <a:pt x="3869" y="967"/>
                  </a:lnTo>
                  <a:lnTo>
                    <a:pt x="3866" y="967"/>
                  </a:lnTo>
                  <a:lnTo>
                    <a:pt x="3863" y="967"/>
                  </a:lnTo>
                  <a:lnTo>
                    <a:pt x="3861" y="967"/>
                  </a:lnTo>
                  <a:lnTo>
                    <a:pt x="3858" y="967"/>
                  </a:lnTo>
                  <a:lnTo>
                    <a:pt x="3856" y="967"/>
                  </a:lnTo>
                  <a:lnTo>
                    <a:pt x="3853" y="967"/>
                  </a:lnTo>
                  <a:lnTo>
                    <a:pt x="3850" y="967"/>
                  </a:lnTo>
                  <a:lnTo>
                    <a:pt x="3848" y="967"/>
                  </a:lnTo>
                  <a:lnTo>
                    <a:pt x="3845" y="966"/>
                  </a:lnTo>
                  <a:lnTo>
                    <a:pt x="3843" y="966"/>
                  </a:lnTo>
                  <a:lnTo>
                    <a:pt x="3840" y="966"/>
                  </a:lnTo>
                  <a:lnTo>
                    <a:pt x="3837" y="966"/>
                  </a:lnTo>
                  <a:lnTo>
                    <a:pt x="3837" y="967"/>
                  </a:lnTo>
                  <a:lnTo>
                    <a:pt x="3837" y="968"/>
                  </a:lnTo>
                  <a:lnTo>
                    <a:pt x="3837" y="970"/>
                  </a:lnTo>
                  <a:lnTo>
                    <a:pt x="3837" y="971"/>
                  </a:lnTo>
                  <a:lnTo>
                    <a:pt x="3837" y="972"/>
                  </a:lnTo>
                  <a:lnTo>
                    <a:pt x="3838" y="974"/>
                  </a:lnTo>
                  <a:lnTo>
                    <a:pt x="3838" y="975"/>
                  </a:lnTo>
                  <a:lnTo>
                    <a:pt x="3838" y="976"/>
                  </a:lnTo>
                  <a:lnTo>
                    <a:pt x="3838" y="980"/>
                  </a:lnTo>
                  <a:lnTo>
                    <a:pt x="3838" y="984"/>
                  </a:lnTo>
                  <a:lnTo>
                    <a:pt x="3838" y="987"/>
                  </a:lnTo>
                  <a:lnTo>
                    <a:pt x="3838" y="991"/>
                  </a:lnTo>
                  <a:lnTo>
                    <a:pt x="3838" y="995"/>
                  </a:lnTo>
                  <a:lnTo>
                    <a:pt x="3838" y="998"/>
                  </a:lnTo>
                  <a:lnTo>
                    <a:pt x="3838" y="1002"/>
                  </a:lnTo>
                  <a:lnTo>
                    <a:pt x="3838" y="1005"/>
                  </a:lnTo>
                  <a:lnTo>
                    <a:pt x="3838" y="1009"/>
                  </a:lnTo>
                  <a:lnTo>
                    <a:pt x="3838" y="1013"/>
                  </a:lnTo>
                  <a:lnTo>
                    <a:pt x="3838" y="1017"/>
                  </a:lnTo>
                  <a:lnTo>
                    <a:pt x="3838" y="1021"/>
                  </a:lnTo>
                  <a:lnTo>
                    <a:pt x="3838" y="1025"/>
                  </a:lnTo>
                  <a:lnTo>
                    <a:pt x="3838" y="1029"/>
                  </a:lnTo>
                  <a:lnTo>
                    <a:pt x="3838" y="1033"/>
                  </a:lnTo>
                  <a:lnTo>
                    <a:pt x="3838" y="1037"/>
                  </a:lnTo>
                  <a:lnTo>
                    <a:pt x="3838" y="1041"/>
                  </a:lnTo>
                  <a:lnTo>
                    <a:pt x="3838" y="1045"/>
                  </a:lnTo>
                  <a:lnTo>
                    <a:pt x="3839" y="1049"/>
                  </a:lnTo>
                  <a:lnTo>
                    <a:pt x="3839" y="1053"/>
                  </a:lnTo>
                  <a:lnTo>
                    <a:pt x="3839" y="1057"/>
                  </a:lnTo>
                  <a:lnTo>
                    <a:pt x="3839" y="1060"/>
                  </a:lnTo>
                  <a:lnTo>
                    <a:pt x="3839" y="1064"/>
                  </a:lnTo>
                  <a:lnTo>
                    <a:pt x="3839" y="1068"/>
                  </a:lnTo>
                  <a:lnTo>
                    <a:pt x="3839" y="1070"/>
                  </a:lnTo>
                  <a:lnTo>
                    <a:pt x="3839" y="1072"/>
                  </a:lnTo>
                  <a:lnTo>
                    <a:pt x="3839" y="1075"/>
                  </a:lnTo>
                  <a:lnTo>
                    <a:pt x="3839" y="1077"/>
                  </a:lnTo>
                  <a:lnTo>
                    <a:pt x="3839" y="1079"/>
                  </a:lnTo>
                  <a:lnTo>
                    <a:pt x="3839" y="1081"/>
                  </a:lnTo>
                  <a:lnTo>
                    <a:pt x="3839" y="1083"/>
                  </a:lnTo>
                  <a:lnTo>
                    <a:pt x="3839" y="1085"/>
                  </a:lnTo>
                  <a:lnTo>
                    <a:pt x="3839" y="1087"/>
                  </a:lnTo>
                  <a:lnTo>
                    <a:pt x="3840" y="1089"/>
                  </a:lnTo>
                  <a:lnTo>
                    <a:pt x="3840" y="1090"/>
                  </a:lnTo>
                  <a:lnTo>
                    <a:pt x="3840" y="1092"/>
                  </a:lnTo>
                  <a:lnTo>
                    <a:pt x="3841" y="1094"/>
                  </a:lnTo>
                  <a:lnTo>
                    <a:pt x="3841" y="1096"/>
                  </a:lnTo>
                  <a:lnTo>
                    <a:pt x="3841" y="1098"/>
                  </a:lnTo>
                  <a:lnTo>
                    <a:pt x="3842" y="1099"/>
                  </a:lnTo>
                  <a:lnTo>
                    <a:pt x="3844" y="1105"/>
                  </a:lnTo>
                  <a:lnTo>
                    <a:pt x="3846" y="1111"/>
                  </a:lnTo>
                  <a:lnTo>
                    <a:pt x="3849" y="1115"/>
                  </a:lnTo>
                  <a:lnTo>
                    <a:pt x="3853" y="1120"/>
                  </a:lnTo>
                  <a:lnTo>
                    <a:pt x="3856" y="1124"/>
                  </a:lnTo>
                  <a:lnTo>
                    <a:pt x="3861" y="1127"/>
                  </a:lnTo>
                  <a:lnTo>
                    <a:pt x="3865" y="1130"/>
                  </a:lnTo>
                  <a:lnTo>
                    <a:pt x="3870" y="1133"/>
                  </a:lnTo>
                  <a:lnTo>
                    <a:pt x="3875" y="1135"/>
                  </a:lnTo>
                  <a:lnTo>
                    <a:pt x="3880" y="1137"/>
                  </a:lnTo>
                  <a:lnTo>
                    <a:pt x="3886" y="1138"/>
                  </a:lnTo>
                  <a:lnTo>
                    <a:pt x="3891" y="1139"/>
                  </a:lnTo>
                  <a:lnTo>
                    <a:pt x="3897" y="1141"/>
                  </a:lnTo>
                  <a:lnTo>
                    <a:pt x="3903" y="1141"/>
                  </a:lnTo>
                  <a:lnTo>
                    <a:pt x="3909" y="1141"/>
                  </a:lnTo>
                  <a:lnTo>
                    <a:pt x="3915" y="1142"/>
                  </a:lnTo>
                  <a:lnTo>
                    <a:pt x="3921" y="1141"/>
                  </a:lnTo>
                  <a:lnTo>
                    <a:pt x="3927" y="1141"/>
                  </a:lnTo>
                  <a:lnTo>
                    <a:pt x="3933" y="1140"/>
                  </a:lnTo>
                  <a:lnTo>
                    <a:pt x="3940" y="1139"/>
                  </a:lnTo>
                  <a:lnTo>
                    <a:pt x="3945" y="1137"/>
                  </a:lnTo>
                  <a:lnTo>
                    <a:pt x="3951" y="1135"/>
                  </a:lnTo>
                  <a:lnTo>
                    <a:pt x="3957" y="1131"/>
                  </a:lnTo>
                  <a:lnTo>
                    <a:pt x="3962" y="1128"/>
                  </a:lnTo>
                  <a:lnTo>
                    <a:pt x="3967" y="1125"/>
                  </a:lnTo>
                  <a:lnTo>
                    <a:pt x="3971" y="1121"/>
                  </a:lnTo>
                  <a:lnTo>
                    <a:pt x="3974" y="1117"/>
                  </a:lnTo>
                  <a:lnTo>
                    <a:pt x="3977" y="1113"/>
                  </a:lnTo>
                  <a:lnTo>
                    <a:pt x="3980" y="1109"/>
                  </a:lnTo>
                  <a:lnTo>
                    <a:pt x="3982" y="1105"/>
                  </a:lnTo>
                  <a:lnTo>
                    <a:pt x="3984" y="1100"/>
                  </a:lnTo>
                  <a:lnTo>
                    <a:pt x="3985" y="1096"/>
                  </a:lnTo>
                  <a:lnTo>
                    <a:pt x="3986" y="1091"/>
                  </a:lnTo>
                  <a:lnTo>
                    <a:pt x="3987" y="1086"/>
                  </a:lnTo>
                  <a:lnTo>
                    <a:pt x="3988" y="1081"/>
                  </a:lnTo>
                  <a:lnTo>
                    <a:pt x="3988" y="1076"/>
                  </a:lnTo>
                  <a:lnTo>
                    <a:pt x="3988" y="1066"/>
                  </a:lnTo>
                  <a:lnTo>
                    <a:pt x="3989" y="1055"/>
                  </a:lnTo>
                  <a:lnTo>
                    <a:pt x="3989" y="1052"/>
                  </a:lnTo>
                  <a:lnTo>
                    <a:pt x="3989" y="1048"/>
                  </a:lnTo>
                  <a:lnTo>
                    <a:pt x="3989" y="1045"/>
                  </a:lnTo>
                  <a:lnTo>
                    <a:pt x="3989" y="1041"/>
                  </a:lnTo>
                  <a:lnTo>
                    <a:pt x="3989" y="1038"/>
                  </a:lnTo>
                  <a:lnTo>
                    <a:pt x="3989" y="1034"/>
                  </a:lnTo>
                  <a:lnTo>
                    <a:pt x="3989" y="1031"/>
                  </a:lnTo>
                  <a:lnTo>
                    <a:pt x="3990" y="1027"/>
                  </a:lnTo>
                  <a:lnTo>
                    <a:pt x="3990" y="1024"/>
                  </a:lnTo>
                  <a:lnTo>
                    <a:pt x="3990" y="1021"/>
                  </a:lnTo>
                  <a:lnTo>
                    <a:pt x="3990" y="1018"/>
                  </a:lnTo>
                  <a:lnTo>
                    <a:pt x="3990" y="1015"/>
                  </a:lnTo>
                  <a:lnTo>
                    <a:pt x="3990" y="1012"/>
                  </a:lnTo>
                  <a:lnTo>
                    <a:pt x="3990" y="1008"/>
                  </a:lnTo>
                  <a:lnTo>
                    <a:pt x="3990" y="1006"/>
                  </a:lnTo>
                  <a:lnTo>
                    <a:pt x="3990" y="1003"/>
                  </a:lnTo>
                  <a:lnTo>
                    <a:pt x="3990" y="1003"/>
                  </a:lnTo>
                  <a:lnTo>
                    <a:pt x="3990" y="998"/>
                  </a:lnTo>
                  <a:lnTo>
                    <a:pt x="3990" y="993"/>
                  </a:lnTo>
                  <a:lnTo>
                    <a:pt x="3991" y="989"/>
                  </a:lnTo>
                  <a:lnTo>
                    <a:pt x="3991" y="984"/>
                  </a:lnTo>
                  <a:lnTo>
                    <a:pt x="3991" y="979"/>
                  </a:lnTo>
                  <a:lnTo>
                    <a:pt x="3991" y="975"/>
                  </a:lnTo>
                  <a:lnTo>
                    <a:pt x="3992" y="970"/>
                  </a:lnTo>
                  <a:lnTo>
                    <a:pt x="3992" y="966"/>
                  </a:lnTo>
                  <a:lnTo>
                    <a:pt x="3991" y="966"/>
                  </a:lnTo>
                  <a:lnTo>
                    <a:pt x="3989" y="966"/>
                  </a:lnTo>
                  <a:lnTo>
                    <a:pt x="3988" y="967"/>
                  </a:lnTo>
                  <a:lnTo>
                    <a:pt x="3986" y="967"/>
                  </a:lnTo>
                  <a:lnTo>
                    <a:pt x="3985" y="967"/>
                  </a:lnTo>
                  <a:lnTo>
                    <a:pt x="3983" y="967"/>
                  </a:lnTo>
                  <a:lnTo>
                    <a:pt x="3981" y="967"/>
                  </a:lnTo>
                  <a:lnTo>
                    <a:pt x="3979" y="967"/>
                  </a:lnTo>
                  <a:lnTo>
                    <a:pt x="3978" y="967"/>
                  </a:lnTo>
                  <a:lnTo>
                    <a:pt x="3976" y="967"/>
                  </a:lnTo>
                  <a:lnTo>
                    <a:pt x="3975" y="967"/>
                  </a:lnTo>
                  <a:lnTo>
                    <a:pt x="3973" y="967"/>
                  </a:lnTo>
                  <a:lnTo>
                    <a:pt x="3972" y="967"/>
                  </a:lnTo>
                  <a:lnTo>
                    <a:pt x="3970" y="966"/>
                  </a:lnTo>
                  <a:lnTo>
                    <a:pt x="3968" y="966"/>
                  </a:lnTo>
                  <a:lnTo>
                    <a:pt x="3967" y="966"/>
                  </a:lnTo>
                  <a:lnTo>
                    <a:pt x="3967" y="975"/>
                  </a:lnTo>
                  <a:lnTo>
                    <a:pt x="3968" y="985"/>
                  </a:lnTo>
                  <a:lnTo>
                    <a:pt x="3968" y="994"/>
                  </a:lnTo>
                  <a:lnTo>
                    <a:pt x="3968" y="1004"/>
                  </a:lnTo>
                  <a:lnTo>
                    <a:pt x="3969" y="1013"/>
                  </a:lnTo>
                  <a:lnTo>
                    <a:pt x="3969" y="1023"/>
                  </a:lnTo>
                  <a:lnTo>
                    <a:pt x="3969" y="1032"/>
                  </a:lnTo>
                  <a:lnTo>
                    <a:pt x="3969" y="1042"/>
                  </a:lnTo>
                  <a:lnTo>
                    <a:pt x="3969" y="1047"/>
                  </a:lnTo>
                  <a:lnTo>
                    <a:pt x="3969" y="1053"/>
                  </a:lnTo>
                  <a:lnTo>
                    <a:pt x="3968" y="1060"/>
                  </a:lnTo>
                  <a:lnTo>
                    <a:pt x="3968" y="1068"/>
                  </a:lnTo>
                  <a:lnTo>
                    <a:pt x="3968" y="1076"/>
                  </a:lnTo>
                  <a:lnTo>
                    <a:pt x="3967" y="1083"/>
                  </a:lnTo>
                  <a:lnTo>
                    <a:pt x="3966" y="1089"/>
                  </a:lnTo>
                  <a:lnTo>
                    <a:pt x="3964" y="1094"/>
                  </a:lnTo>
                  <a:lnTo>
                    <a:pt x="3962" y="1098"/>
                  </a:lnTo>
                  <a:lnTo>
                    <a:pt x="3961" y="1101"/>
                  </a:lnTo>
                  <a:lnTo>
                    <a:pt x="3959" y="1105"/>
                  </a:lnTo>
                  <a:lnTo>
                    <a:pt x="3957" y="1108"/>
                  </a:lnTo>
                  <a:lnTo>
                    <a:pt x="3955" y="1111"/>
                  </a:lnTo>
                  <a:lnTo>
                    <a:pt x="3952" y="1113"/>
                  </a:lnTo>
                  <a:lnTo>
                    <a:pt x="3950" y="1115"/>
                  </a:lnTo>
                  <a:lnTo>
                    <a:pt x="3947" y="1117"/>
                  </a:lnTo>
                  <a:lnTo>
                    <a:pt x="3944" y="1119"/>
                  </a:lnTo>
                  <a:lnTo>
                    <a:pt x="3942" y="1120"/>
                  </a:lnTo>
                  <a:lnTo>
                    <a:pt x="3938" y="1122"/>
                  </a:lnTo>
                  <a:lnTo>
                    <a:pt x="3935" y="1123"/>
                  </a:lnTo>
                  <a:lnTo>
                    <a:pt x="3931" y="1124"/>
                  </a:lnTo>
                  <a:lnTo>
                    <a:pt x="3928" y="1124"/>
                  </a:lnTo>
                  <a:lnTo>
                    <a:pt x="3923" y="1124"/>
                  </a:lnTo>
                  <a:lnTo>
                    <a:pt x="3919" y="1124"/>
                  </a:lnTo>
                  <a:lnTo>
                    <a:pt x="3915" y="1124"/>
                  </a:lnTo>
                  <a:lnTo>
                    <a:pt x="3911" y="1124"/>
                  </a:lnTo>
                  <a:lnTo>
                    <a:pt x="3908" y="1123"/>
                  </a:lnTo>
                  <a:lnTo>
                    <a:pt x="3904" y="1122"/>
                  </a:lnTo>
                  <a:lnTo>
                    <a:pt x="3900" y="1120"/>
                  </a:lnTo>
                  <a:lnTo>
                    <a:pt x="3897" y="1118"/>
                  </a:lnTo>
                  <a:lnTo>
                    <a:pt x="3893" y="1116"/>
                  </a:lnTo>
                  <a:lnTo>
                    <a:pt x="3891" y="1114"/>
                  </a:lnTo>
                  <a:lnTo>
                    <a:pt x="3888" y="1110"/>
                  </a:lnTo>
                  <a:lnTo>
                    <a:pt x="3885" y="1107"/>
                  </a:lnTo>
                  <a:lnTo>
                    <a:pt x="3883" y="1104"/>
                  </a:lnTo>
                  <a:lnTo>
                    <a:pt x="3881" y="1100"/>
                  </a:lnTo>
                  <a:lnTo>
                    <a:pt x="3880" y="1097"/>
                  </a:lnTo>
                  <a:lnTo>
                    <a:pt x="3879" y="1093"/>
                  </a:lnTo>
                  <a:lnTo>
                    <a:pt x="3878" y="1089"/>
                  </a:lnTo>
                  <a:lnTo>
                    <a:pt x="3877" y="1085"/>
                  </a:lnTo>
                  <a:lnTo>
                    <a:pt x="3876" y="1079"/>
                  </a:lnTo>
                  <a:lnTo>
                    <a:pt x="3876" y="1073"/>
                  </a:lnTo>
                  <a:lnTo>
                    <a:pt x="3876" y="1067"/>
                  </a:lnTo>
                  <a:lnTo>
                    <a:pt x="3875" y="1061"/>
                  </a:lnTo>
                  <a:lnTo>
                    <a:pt x="3875" y="1055"/>
                  </a:lnTo>
                  <a:lnTo>
                    <a:pt x="3875" y="1048"/>
                  </a:lnTo>
                  <a:lnTo>
                    <a:pt x="3875" y="1042"/>
                  </a:lnTo>
                  <a:lnTo>
                    <a:pt x="3875" y="1037"/>
                  </a:lnTo>
                  <a:lnTo>
                    <a:pt x="3875" y="1029"/>
                  </a:lnTo>
                  <a:lnTo>
                    <a:pt x="3876" y="1022"/>
                  </a:lnTo>
                  <a:lnTo>
                    <a:pt x="3876" y="1015"/>
                  </a:lnTo>
                  <a:lnTo>
                    <a:pt x="3876" y="1007"/>
                  </a:lnTo>
                  <a:lnTo>
                    <a:pt x="3876" y="1000"/>
                  </a:lnTo>
                  <a:lnTo>
                    <a:pt x="3876" y="993"/>
                  </a:lnTo>
                  <a:lnTo>
                    <a:pt x="3877" y="985"/>
                  </a:lnTo>
                  <a:lnTo>
                    <a:pt x="3877" y="978"/>
                  </a:lnTo>
                  <a:lnTo>
                    <a:pt x="3878" y="976"/>
                  </a:lnTo>
                  <a:lnTo>
                    <a:pt x="3878" y="975"/>
                  </a:lnTo>
                  <a:lnTo>
                    <a:pt x="3878" y="973"/>
                  </a:lnTo>
                  <a:lnTo>
                    <a:pt x="3878" y="972"/>
                  </a:lnTo>
                  <a:lnTo>
                    <a:pt x="3878" y="970"/>
                  </a:lnTo>
                  <a:lnTo>
                    <a:pt x="3878" y="969"/>
                  </a:lnTo>
                  <a:lnTo>
                    <a:pt x="3878" y="967"/>
                  </a:lnTo>
                  <a:lnTo>
                    <a:pt x="3879" y="965"/>
                  </a:lnTo>
                  <a:close/>
                  <a:moveTo>
                    <a:pt x="4576" y="965"/>
                  </a:moveTo>
                  <a:lnTo>
                    <a:pt x="4574" y="966"/>
                  </a:lnTo>
                  <a:lnTo>
                    <a:pt x="4571" y="966"/>
                  </a:lnTo>
                  <a:lnTo>
                    <a:pt x="4568" y="966"/>
                  </a:lnTo>
                  <a:lnTo>
                    <a:pt x="4566" y="967"/>
                  </a:lnTo>
                  <a:lnTo>
                    <a:pt x="4563" y="967"/>
                  </a:lnTo>
                  <a:lnTo>
                    <a:pt x="4561" y="967"/>
                  </a:lnTo>
                  <a:lnTo>
                    <a:pt x="4558" y="967"/>
                  </a:lnTo>
                  <a:lnTo>
                    <a:pt x="4555" y="967"/>
                  </a:lnTo>
                  <a:lnTo>
                    <a:pt x="4553" y="967"/>
                  </a:lnTo>
                  <a:lnTo>
                    <a:pt x="4550" y="967"/>
                  </a:lnTo>
                  <a:lnTo>
                    <a:pt x="4548" y="967"/>
                  </a:lnTo>
                  <a:lnTo>
                    <a:pt x="4545" y="967"/>
                  </a:lnTo>
                  <a:lnTo>
                    <a:pt x="4542" y="966"/>
                  </a:lnTo>
                  <a:lnTo>
                    <a:pt x="4540" y="966"/>
                  </a:lnTo>
                  <a:lnTo>
                    <a:pt x="4537" y="966"/>
                  </a:lnTo>
                  <a:lnTo>
                    <a:pt x="4535" y="966"/>
                  </a:lnTo>
                  <a:lnTo>
                    <a:pt x="4535" y="970"/>
                  </a:lnTo>
                  <a:lnTo>
                    <a:pt x="4535" y="973"/>
                  </a:lnTo>
                  <a:lnTo>
                    <a:pt x="4535" y="977"/>
                  </a:lnTo>
                  <a:lnTo>
                    <a:pt x="4535" y="981"/>
                  </a:lnTo>
                  <a:lnTo>
                    <a:pt x="4535" y="985"/>
                  </a:lnTo>
                  <a:lnTo>
                    <a:pt x="4535" y="989"/>
                  </a:lnTo>
                  <a:lnTo>
                    <a:pt x="4536" y="993"/>
                  </a:lnTo>
                  <a:lnTo>
                    <a:pt x="4536" y="997"/>
                  </a:lnTo>
                  <a:lnTo>
                    <a:pt x="4536" y="1000"/>
                  </a:lnTo>
                  <a:lnTo>
                    <a:pt x="4536" y="1003"/>
                  </a:lnTo>
                  <a:lnTo>
                    <a:pt x="4536" y="1006"/>
                  </a:lnTo>
                  <a:lnTo>
                    <a:pt x="4536" y="1009"/>
                  </a:lnTo>
                  <a:lnTo>
                    <a:pt x="4536" y="1012"/>
                  </a:lnTo>
                  <a:lnTo>
                    <a:pt x="4536" y="1016"/>
                  </a:lnTo>
                  <a:lnTo>
                    <a:pt x="4536" y="1019"/>
                  </a:lnTo>
                  <a:lnTo>
                    <a:pt x="4536" y="1022"/>
                  </a:lnTo>
                  <a:lnTo>
                    <a:pt x="4536" y="1026"/>
                  </a:lnTo>
                  <a:lnTo>
                    <a:pt x="4536" y="1031"/>
                  </a:lnTo>
                  <a:lnTo>
                    <a:pt x="4536" y="1035"/>
                  </a:lnTo>
                  <a:lnTo>
                    <a:pt x="4536" y="1039"/>
                  </a:lnTo>
                  <a:lnTo>
                    <a:pt x="4536" y="1043"/>
                  </a:lnTo>
                  <a:lnTo>
                    <a:pt x="4536" y="1047"/>
                  </a:lnTo>
                  <a:lnTo>
                    <a:pt x="4536" y="1052"/>
                  </a:lnTo>
                  <a:lnTo>
                    <a:pt x="4536" y="1056"/>
                  </a:lnTo>
                  <a:lnTo>
                    <a:pt x="4536" y="1062"/>
                  </a:lnTo>
                  <a:lnTo>
                    <a:pt x="4536" y="1067"/>
                  </a:lnTo>
                  <a:lnTo>
                    <a:pt x="4536" y="1073"/>
                  </a:lnTo>
                  <a:lnTo>
                    <a:pt x="4536" y="1079"/>
                  </a:lnTo>
                  <a:lnTo>
                    <a:pt x="4536" y="1084"/>
                  </a:lnTo>
                  <a:lnTo>
                    <a:pt x="4535" y="1090"/>
                  </a:lnTo>
                  <a:lnTo>
                    <a:pt x="4535" y="1095"/>
                  </a:lnTo>
                  <a:lnTo>
                    <a:pt x="4535" y="1101"/>
                  </a:lnTo>
                  <a:lnTo>
                    <a:pt x="4535" y="1106"/>
                  </a:lnTo>
                  <a:lnTo>
                    <a:pt x="4535" y="1111"/>
                  </a:lnTo>
                  <a:lnTo>
                    <a:pt x="4535" y="1117"/>
                  </a:lnTo>
                  <a:lnTo>
                    <a:pt x="4535" y="1122"/>
                  </a:lnTo>
                  <a:lnTo>
                    <a:pt x="4535" y="1128"/>
                  </a:lnTo>
                  <a:lnTo>
                    <a:pt x="4535" y="1133"/>
                  </a:lnTo>
                  <a:lnTo>
                    <a:pt x="4534" y="1138"/>
                  </a:lnTo>
                  <a:lnTo>
                    <a:pt x="4534" y="1143"/>
                  </a:lnTo>
                  <a:lnTo>
                    <a:pt x="4533" y="1148"/>
                  </a:lnTo>
                  <a:lnTo>
                    <a:pt x="4532" y="1152"/>
                  </a:lnTo>
                  <a:lnTo>
                    <a:pt x="4531" y="1156"/>
                  </a:lnTo>
                  <a:lnTo>
                    <a:pt x="4529" y="1159"/>
                  </a:lnTo>
                  <a:lnTo>
                    <a:pt x="4526" y="1161"/>
                  </a:lnTo>
                  <a:lnTo>
                    <a:pt x="4523" y="1163"/>
                  </a:lnTo>
                  <a:lnTo>
                    <a:pt x="4519" y="1165"/>
                  </a:lnTo>
                  <a:lnTo>
                    <a:pt x="4514" y="1167"/>
                  </a:lnTo>
                  <a:lnTo>
                    <a:pt x="4518" y="1178"/>
                  </a:lnTo>
                  <a:lnTo>
                    <a:pt x="4526" y="1177"/>
                  </a:lnTo>
                  <a:lnTo>
                    <a:pt x="4533" y="1175"/>
                  </a:lnTo>
                  <a:lnTo>
                    <a:pt x="4537" y="1174"/>
                  </a:lnTo>
                  <a:lnTo>
                    <a:pt x="4540" y="1173"/>
                  </a:lnTo>
                  <a:lnTo>
                    <a:pt x="4543" y="1172"/>
                  </a:lnTo>
                  <a:lnTo>
                    <a:pt x="4546" y="1170"/>
                  </a:lnTo>
                  <a:lnTo>
                    <a:pt x="4549" y="1168"/>
                  </a:lnTo>
                  <a:lnTo>
                    <a:pt x="4552" y="1166"/>
                  </a:lnTo>
                  <a:lnTo>
                    <a:pt x="4555" y="1164"/>
                  </a:lnTo>
                  <a:lnTo>
                    <a:pt x="4557" y="1161"/>
                  </a:lnTo>
                  <a:lnTo>
                    <a:pt x="4560" y="1159"/>
                  </a:lnTo>
                  <a:lnTo>
                    <a:pt x="4562" y="1156"/>
                  </a:lnTo>
                  <a:lnTo>
                    <a:pt x="4565" y="1153"/>
                  </a:lnTo>
                  <a:lnTo>
                    <a:pt x="4566" y="1150"/>
                  </a:lnTo>
                  <a:lnTo>
                    <a:pt x="4568" y="1146"/>
                  </a:lnTo>
                  <a:lnTo>
                    <a:pt x="4570" y="1144"/>
                  </a:lnTo>
                  <a:lnTo>
                    <a:pt x="4571" y="1140"/>
                  </a:lnTo>
                  <a:lnTo>
                    <a:pt x="4572" y="1137"/>
                  </a:lnTo>
                  <a:lnTo>
                    <a:pt x="4573" y="1130"/>
                  </a:lnTo>
                  <a:lnTo>
                    <a:pt x="4574" y="1124"/>
                  </a:lnTo>
                  <a:lnTo>
                    <a:pt x="4574" y="1117"/>
                  </a:lnTo>
                  <a:lnTo>
                    <a:pt x="4574" y="1110"/>
                  </a:lnTo>
                  <a:lnTo>
                    <a:pt x="4574" y="1103"/>
                  </a:lnTo>
                  <a:lnTo>
                    <a:pt x="4574" y="1096"/>
                  </a:lnTo>
                  <a:lnTo>
                    <a:pt x="4574" y="1089"/>
                  </a:lnTo>
                  <a:lnTo>
                    <a:pt x="4574" y="1082"/>
                  </a:lnTo>
                  <a:lnTo>
                    <a:pt x="4574" y="1075"/>
                  </a:lnTo>
                  <a:lnTo>
                    <a:pt x="4574" y="1067"/>
                  </a:lnTo>
                  <a:lnTo>
                    <a:pt x="4574" y="1060"/>
                  </a:lnTo>
                  <a:lnTo>
                    <a:pt x="4574" y="1053"/>
                  </a:lnTo>
                  <a:lnTo>
                    <a:pt x="4574" y="1045"/>
                  </a:lnTo>
                  <a:lnTo>
                    <a:pt x="4574" y="1038"/>
                  </a:lnTo>
                  <a:lnTo>
                    <a:pt x="4574" y="1037"/>
                  </a:lnTo>
                  <a:lnTo>
                    <a:pt x="4574" y="1036"/>
                  </a:lnTo>
                  <a:lnTo>
                    <a:pt x="4574" y="1035"/>
                  </a:lnTo>
                  <a:lnTo>
                    <a:pt x="4574" y="1034"/>
                  </a:lnTo>
                  <a:lnTo>
                    <a:pt x="4574" y="1032"/>
                  </a:lnTo>
                  <a:lnTo>
                    <a:pt x="4574" y="1031"/>
                  </a:lnTo>
                  <a:lnTo>
                    <a:pt x="4574" y="1030"/>
                  </a:lnTo>
                  <a:lnTo>
                    <a:pt x="4574" y="1029"/>
                  </a:lnTo>
                  <a:lnTo>
                    <a:pt x="4574" y="1025"/>
                  </a:lnTo>
                  <a:lnTo>
                    <a:pt x="4574" y="1021"/>
                  </a:lnTo>
                  <a:lnTo>
                    <a:pt x="4574" y="1017"/>
                  </a:lnTo>
                  <a:lnTo>
                    <a:pt x="4574" y="1014"/>
                  </a:lnTo>
                  <a:lnTo>
                    <a:pt x="4574" y="1010"/>
                  </a:lnTo>
                  <a:lnTo>
                    <a:pt x="4574" y="1006"/>
                  </a:lnTo>
                  <a:lnTo>
                    <a:pt x="4574" y="1002"/>
                  </a:lnTo>
                  <a:lnTo>
                    <a:pt x="4574" y="998"/>
                  </a:lnTo>
                  <a:lnTo>
                    <a:pt x="4574" y="994"/>
                  </a:lnTo>
                  <a:lnTo>
                    <a:pt x="4575" y="990"/>
                  </a:lnTo>
                  <a:lnTo>
                    <a:pt x="4575" y="986"/>
                  </a:lnTo>
                  <a:lnTo>
                    <a:pt x="4575" y="982"/>
                  </a:lnTo>
                  <a:lnTo>
                    <a:pt x="4575" y="978"/>
                  </a:lnTo>
                  <a:lnTo>
                    <a:pt x="4576" y="974"/>
                  </a:lnTo>
                  <a:lnTo>
                    <a:pt x="4576" y="969"/>
                  </a:lnTo>
                  <a:lnTo>
                    <a:pt x="4576" y="965"/>
                  </a:lnTo>
                  <a:close/>
                  <a:moveTo>
                    <a:pt x="5015" y="965"/>
                  </a:moveTo>
                  <a:lnTo>
                    <a:pt x="5016" y="968"/>
                  </a:lnTo>
                  <a:lnTo>
                    <a:pt x="5016" y="971"/>
                  </a:lnTo>
                  <a:lnTo>
                    <a:pt x="5016" y="974"/>
                  </a:lnTo>
                  <a:lnTo>
                    <a:pt x="5016" y="976"/>
                  </a:lnTo>
                  <a:lnTo>
                    <a:pt x="5016" y="979"/>
                  </a:lnTo>
                  <a:lnTo>
                    <a:pt x="5016" y="982"/>
                  </a:lnTo>
                  <a:lnTo>
                    <a:pt x="5016" y="985"/>
                  </a:lnTo>
                  <a:lnTo>
                    <a:pt x="5016" y="988"/>
                  </a:lnTo>
                  <a:lnTo>
                    <a:pt x="5016" y="992"/>
                  </a:lnTo>
                  <a:lnTo>
                    <a:pt x="5017" y="997"/>
                  </a:lnTo>
                  <a:lnTo>
                    <a:pt x="5017" y="1001"/>
                  </a:lnTo>
                  <a:lnTo>
                    <a:pt x="5017" y="1006"/>
                  </a:lnTo>
                  <a:lnTo>
                    <a:pt x="5017" y="1011"/>
                  </a:lnTo>
                  <a:lnTo>
                    <a:pt x="5018" y="1015"/>
                  </a:lnTo>
                  <a:lnTo>
                    <a:pt x="5018" y="1020"/>
                  </a:lnTo>
                  <a:lnTo>
                    <a:pt x="5018" y="1025"/>
                  </a:lnTo>
                  <a:lnTo>
                    <a:pt x="5018" y="1028"/>
                  </a:lnTo>
                  <a:lnTo>
                    <a:pt x="5018" y="1031"/>
                  </a:lnTo>
                  <a:lnTo>
                    <a:pt x="5018" y="1034"/>
                  </a:lnTo>
                  <a:lnTo>
                    <a:pt x="5018" y="1037"/>
                  </a:lnTo>
                  <a:lnTo>
                    <a:pt x="5018" y="1040"/>
                  </a:lnTo>
                  <a:lnTo>
                    <a:pt x="5018" y="1044"/>
                  </a:lnTo>
                  <a:lnTo>
                    <a:pt x="5018" y="1047"/>
                  </a:lnTo>
                  <a:lnTo>
                    <a:pt x="5018" y="1050"/>
                  </a:lnTo>
                  <a:lnTo>
                    <a:pt x="5018" y="1061"/>
                  </a:lnTo>
                  <a:lnTo>
                    <a:pt x="5018" y="1072"/>
                  </a:lnTo>
                  <a:lnTo>
                    <a:pt x="5017" y="1083"/>
                  </a:lnTo>
                  <a:lnTo>
                    <a:pt x="5017" y="1094"/>
                  </a:lnTo>
                  <a:lnTo>
                    <a:pt x="5017" y="1105"/>
                  </a:lnTo>
                  <a:lnTo>
                    <a:pt x="5016" y="1116"/>
                  </a:lnTo>
                  <a:lnTo>
                    <a:pt x="5016" y="1127"/>
                  </a:lnTo>
                  <a:lnTo>
                    <a:pt x="5015" y="1138"/>
                  </a:lnTo>
                  <a:lnTo>
                    <a:pt x="5018" y="1138"/>
                  </a:lnTo>
                  <a:lnTo>
                    <a:pt x="5021" y="1138"/>
                  </a:lnTo>
                  <a:lnTo>
                    <a:pt x="5023" y="1138"/>
                  </a:lnTo>
                  <a:lnTo>
                    <a:pt x="5026" y="1138"/>
                  </a:lnTo>
                  <a:lnTo>
                    <a:pt x="5029" y="1138"/>
                  </a:lnTo>
                  <a:lnTo>
                    <a:pt x="5032" y="1138"/>
                  </a:lnTo>
                  <a:lnTo>
                    <a:pt x="5035" y="1137"/>
                  </a:lnTo>
                  <a:lnTo>
                    <a:pt x="5037" y="1137"/>
                  </a:lnTo>
                  <a:lnTo>
                    <a:pt x="5038" y="1137"/>
                  </a:lnTo>
                  <a:lnTo>
                    <a:pt x="5039" y="1137"/>
                  </a:lnTo>
                  <a:lnTo>
                    <a:pt x="5040" y="1137"/>
                  </a:lnTo>
                  <a:lnTo>
                    <a:pt x="5040" y="1137"/>
                  </a:lnTo>
                  <a:lnTo>
                    <a:pt x="5041" y="1137"/>
                  </a:lnTo>
                  <a:lnTo>
                    <a:pt x="5042" y="1137"/>
                  </a:lnTo>
                  <a:lnTo>
                    <a:pt x="5043" y="1138"/>
                  </a:lnTo>
                  <a:lnTo>
                    <a:pt x="5044" y="1138"/>
                  </a:lnTo>
                  <a:lnTo>
                    <a:pt x="5049" y="1138"/>
                  </a:lnTo>
                  <a:lnTo>
                    <a:pt x="5054" y="1138"/>
                  </a:lnTo>
                  <a:lnTo>
                    <a:pt x="5059" y="1138"/>
                  </a:lnTo>
                  <a:lnTo>
                    <a:pt x="5064" y="1138"/>
                  </a:lnTo>
                  <a:lnTo>
                    <a:pt x="5069" y="1138"/>
                  </a:lnTo>
                  <a:lnTo>
                    <a:pt x="5074" y="1138"/>
                  </a:lnTo>
                  <a:lnTo>
                    <a:pt x="5079" y="1138"/>
                  </a:lnTo>
                  <a:lnTo>
                    <a:pt x="5085" y="1138"/>
                  </a:lnTo>
                  <a:lnTo>
                    <a:pt x="5094" y="1138"/>
                  </a:lnTo>
                  <a:lnTo>
                    <a:pt x="5103" y="1137"/>
                  </a:lnTo>
                  <a:lnTo>
                    <a:pt x="5111" y="1136"/>
                  </a:lnTo>
                  <a:lnTo>
                    <a:pt x="5119" y="1134"/>
                  </a:lnTo>
                  <a:lnTo>
                    <a:pt x="5123" y="1133"/>
                  </a:lnTo>
                  <a:lnTo>
                    <a:pt x="5127" y="1131"/>
                  </a:lnTo>
                  <a:lnTo>
                    <a:pt x="5131" y="1130"/>
                  </a:lnTo>
                  <a:lnTo>
                    <a:pt x="5135" y="1127"/>
                  </a:lnTo>
                  <a:lnTo>
                    <a:pt x="5138" y="1125"/>
                  </a:lnTo>
                  <a:lnTo>
                    <a:pt x="5142" y="1122"/>
                  </a:lnTo>
                  <a:lnTo>
                    <a:pt x="5146" y="1120"/>
                  </a:lnTo>
                  <a:lnTo>
                    <a:pt x="5149" y="1116"/>
                  </a:lnTo>
                  <a:lnTo>
                    <a:pt x="5153" y="1113"/>
                  </a:lnTo>
                  <a:lnTo>
                    <a:pt x="5157" y="1109"/>
                  </a:lnTo>
                  <a:lnTo>
                    <a:pt x="5160" y="1105"/>
                  </a:lnTo>
                  <a:lnTo>
                    <a:pt x="5163" y="1102"/>
                  </a:lnTo>
                  <a:lnTo>
                    <a:pt x="5166" y="1098"/>
                  </a:lnTo>
                  <a:lnTo>
                    <a:pt x="5168" y="1094"/>
                  </a:lnTo>
                  <a:lnTo>
                    <a:pt x="5170" y="1090"/>
                  </a:lnTo>
                  <a:lnTo>
                    <a:pt x="5172" y="1085"/>
                  </a:lnTo>
                  <a:lnTo>
                    <a:pt x="5174" y="1081"/>
                  </a:lnTo>
                  <a:lnTo>
                    <a:pt x="5175" y="1077"/>
                  </a:lnTo>
                  <a:lnTo>
                    <a:pt x="5176" y="1072"/>
                  </a:lnTo>
                  <a:lnTo>
                    <a:pt x="5178" y="1068"/>
                  </a:lnTo>
                  <a:lnTo>
                    <a:pt x="5178" y="1063"/>
                  </a:lnTo>
                  <a:lnTo>
                    <a:pt x="5179" y="1058"/>
                  </a:lnTo>
                  <a:lnTo>
                    <a:pt x="5179" y="1053"/>
                  </a:lnTo>
                  <a:lnTo>
                    <a:pt x="5179" y="1047"/>
                  </a:lnTo>
                  <a:lnTo>
                    <a:pt x="5179" y="1040"/>
                  </a:lnTo>
                  <a:lnTo>
                    <a:pt x="5178" y="1032"/>
                  </a:lnTo>
                  <a:lnTo>
                    <a:pt x="5176" y="1024"/>
                  </a:lnTo>
                  <a:lnTo>
                    <a:pt x="5174" y="1017"/>
                  </a:lnTo>
                  <a:lnTo>
                    <a:pt x="5172" y="1010"/>
                  </a:lnTo>
                  <a:lnTo>
                    <a:pt x="5168" y="1003"/>
                  </a:lnTo>
                  <a:lnTo>
                    <a:pt x="5164" y="996"/>
                  </a:lnTo>
                  <a:lnTo>
                    <a:pt x="5159" y="990"/>
                  </a:lnTo>
                  <a:lnTo>
                    <a:pt x="5156" y="987"/>
                  </a:lnTo>
                  <a:lnTo>
                    <a:pt x="5154" y="984"/>
                  </a:lnTo>
                  <a:lnTo>
                    <a:pt x="5151" y="982"/>
                  </a:lnTo>
                  <a:lnTo>
                    <a:pt x="5148" y="980"/>
                  </a:lnTo>
                  <a:lnTo>
                    <a:pt x="5145" y="978"/>
                  </a:lnTo>
                  <a:lnTo>
                    <a:pt x="5143" y="976"/>
                  </a:lnTo>
                  <a:lnTo>
                    <a:pt x="5139" y="975"/>
                  </a:lnTo>
                  <a:lnTo>
                    <a:pt x="5135" y="973"/>
                  </a:lnTo>
                  <a:lnTo>
                    <a:pt x="5130" y="971"/>
                  </a:lnTo>
                  <a:lnTo>
                    <a:pt x="5126" y="970"/>
                  </a:lnTo>
                  <a:lnTo>
                    <a:pt x="5122" y="969"/>
                  </a:lnTo>
                  <a:lnTo>
                    <a:pt x="5118" y="968"/>
                  </a:lnTo>
                  <a:lnTo>
                    <a:pt x="5114" y="967"/>
                  </a:lnTo>
                  <a:lnTo>
                    <a:pt x="5110" y="967"/>
                  </a:lnTo>
                  <a:lnTo>
                    <a:pt x="5105" y="967"/>
                  </a:lnTo>
                  <a:lnTo>
                    <a:pt x="5100" y="966"/>
                  </a:lnTo>
                  <a:lnTo>
                    <a:pt x="5096" y="966"/>
                  </a:lnTo>
                  <a:lnTo>
                    <a:pt x="5093" y="966"/>
                  </a:lnTo>
                  <a:lnTo>
                    <a:pt x="5090" y="966"/>
                  </a:lnTo>
                  <a:lnTo>
                    <a:pt x="5086" y="966"/>
                  </a:lnTo>
                  <a:lnTo>
                    <a:pt x="5083" y="966"/>
                  </a:lnTo>
                  <a:lnTo>
                    <a:pt x="5079" y="966"/>
                  </a:lnTo>
                  <a:lnTo>
                    <a:pt x="5076" y="966"/>
                  </a:lnTo>
                  <a:lnTo>
                    <a:pt x="5073" y="966"/>
                  </a:lnTo>
                  <a:lnTo>
                    <a:pt x="5069" y="966"/>
                  </a:lnTo>
                  <a:lnTo>
                    <a:pt x="5066" y="966"/>
                  </a:lnTo>
                  <a:lnTo>
                    <a:pt x="5063" y="966"/>
                  </a:lnTo>
                  <a:lnTo>
                    <a:pt x="5059" y="966"/>
                  </a:lnTo>
                  <a:lnTo>
                    <a:pt x="5056" y="966"/>
                  </a:lnTo>
                  <a:lnTo>
                    <a:pt x="5053" y="966"/>
                  </a:lnTo>
                  <a:lnTo>
                    <a:pt x="5049" y="966"/>
                  </a:lnTo>
                  <a:lnTo>
                    <a:pt x="5046" y="966"/>
                  </a:lnTo>
                  <a:lnTo>
                    <a:pt x="5042" y="966"/>
                  </a:lnTo>
                  <a:lnTo>
                    <a:pt x="5038" y="966"/>
                  </a:lnTo>
                  <a:lnTo>
                    <a:pt x="5035" y="966"/>
                  </a:lnTo>
                  <a:lnTo>
                    <a:pt x="5031" y="966"/>
                  </a:lnTo>
                  <a:lnTo>
                    <a:pt x="5027" y="966"/>
                  </a:lnTo>
                  <a:lnTo>
                    <a:pt x="5023" y="966"/>
                  </a:lnTo>
                  <a:lnTo>
                    <a:pt x="5019" y="966"/>
                  </a:lnTo>
                  <a:lnTo>
                    <a:pt x="5015" y="965"/>
                  </a:lnTo>
                  <a:close/>
                  <a:moveTo>
                    <a:pt x="26" y="966"/>
                  </a:moveTo>
                  <a:lnTo>
                    <a:pt x="16" y="1042"/>
                  </a:lnTo>
                  <a:lnTo>
                    <a:pt x="15" y="1047"/>
                  </a:lnTo>
                  <a:lnTo>
                    <a:pt x="14" y="1054"/>
                  </a:lnTo>
                  <a:lnTo>
                    <a:pt x="13" y="1060"/>
                  </a:lnTo>
                  <a:lnTo>
                    <a:pt x="12" y="1066"/>
                  </a:lnTo>
                  <a:lnTo>
                    <a:pt x="11" y="1072"/>
                  </a:lnTo>
                  <a:lnTo>
                    <a:pt x="11" y="1078"/>
                  </a:lnTo>
                  <a:lnTo>
                    <a:pt x="9" y="1085"/>
                  </a:lnTo>
                  <a:lnTo>
                    <a:pt x="9" y="1090"/>
                  </a:lnTo>
                  <a:lnTo>
                    <a:pt x="8" y="1095"/>
                  </a:lnTo>
                  <a:lnTo>
                    <a:pt x="7" y="1100"/>
                  </a:lnTo>
                  <a:lnTo>
                    <a:pt x="6" y="1105"/>
                  </a:lnTo>
                  <a:lnTo>
                    <a:pt x="6" y="1110"/>
                  </a:lnTo>
                  <a:lnTo>
                    <a:pt x="5" y="1115"/>
                  </a:lnTo>
                  <a:lnTo>
                    <a:pt x="4" y="1120"/>
                  </a:lnTo>
                  <a:lnTo>
                    <a:pt x="3" y="1124"/>
                  </a:lnTo>
                  <a:lnTo>
                    <a:pt x="2" y="1129"/>
                  </a:lnTo>
                  <a:lnTo>
                    <a:pt x="2" y="1130"/>
                  </a:lnTo>
                  <a:lnTo>
                    <a:pt x="1" y="1131"/>
                  </a:lnTo>
                  <a:lnTo>
                    <a:pt x="1" y="1132"/>
                  </a:lnTo>
                  <a:lnTo>
                    <a:pt x="1" y="1133"/>
                  </a:lnTo>
                  <a:lnTo>
                    <a:pt x="0" y="1135"/>
                  </a:lnTo>
                  <a:lnTo>
                    <a:pt x="0" y="1136"/>
                  </a:lnTo>
                  <a:lnTo>
                    <a:pt x="0" y="1137"/>
                  </a:lnTo>
                  <a:lnTo>
                    <a:pt x="0" y="1138"/>
                  </a:lnTo>
                  <a:lnTo>
                    <a:pt x="2" y="1138"/>
                  </a:lnTo>
                  <a:lnTo>
                    <a:pt x="3" y="1138"/>
                  </a:lnTo>
                  <a:lnTo>
                    <a:pt x="4" y="1137"/>
                  </a:lnTo>
                  <a:lnTo>
                    <a:pt x="6" y="1137"/>
                  </a:lnTo>
                  <a:lnTo>
                    <a:pt x="7" y="1137"/>
                  </a:lnTo>
                  <a:lnTo>
                    <a:pt x="9" y="1137"/>
                  </a:lnTo>
                  <a:lnTo>
                    <a:pt x="10" y="1137"/>
                  </a:lnTo>
                  <a:lnTo>
                    <a:pt x="11" y="1137"/>
                  </a:lnTo>
                  <a:lnTo>
                    <a:pt x="13" y="1137"/>
                  </a:lnTo>
                  <a:lnTo>
                    <a:pt x="15" y="1137"/>
                  </a:lnTo>
                  <a:lnTo>
                    <a:pt x="16" y="1137"/>
                  </a:lnTo>
                  <a:lnTo>
                    <a:pt x="18" y="1137"/>
                  </a:lnTo>
                  <a:lnTo>
                    <a:pt x="19" y="1137"/>
                  </a:lnTo>
                  <a:lnTo>
                    <a:pt x="20" y="1138"/>
                  </a:lnTo>
                  <a:lnTo>
                    <a:pt x="22" y="1138"/>
                  </a:lnTo>
                  <a:lnTo>
                    <a:pt x="24" y="1138"/>
                  </a:lnTo>
                  <a:lnTo>
                    <a:pt x="24" y="1136"/>
                  </a:lnTo>
                  <a:lnTo>
                    <a:pt x="24" y="1134"/>
                  </a:lnTo>
                  <a:lnTo>
                    <a:pt x="24" y="1132"/>
                  </a:lnTo>
                  <a:lnTo>
                    <a:pt x="24" y="1130"/>
                  </a:lnTo>
                  <a:lnTo>
                    <a:pt x="24" y="1128"/>
                  </a:lnTo>
                  <a:lnTo>
                    <a:pt x="24" y="1127"/>
                  </a:lnTo>
                  <a:lnTo>
                    <a:pt x="24" y="1125"/>
                  </a:lnTo>
                  <a:lnTo>
                    <a:pt x="24" y="1123"/>
                  </a:lnTo>
                  <a:lnTo>
                    <a:pt x="25" y="1120"/>
                  </a:lnTo>
                  <a:lnTo>
                    <a:pt x="25" y="1116"/>
                  </a:lnTo>
                  <a:lnTo>
                    <a:pt x="25" y="1113"/>
                  </a:lnTo>
                  <a:lnTo>
                    <a:pt x="25" y="1110"/>
                  </a:lnTo>
                  <a:lnTo>
                    <a:pt x="26" y="1107"/>
                  </a:lnTo>
                  <a:lnTo>
                    <a:pt x="26" y="1104"/>
                  </a:lnTo>
                  <a:lnTo>
                    <a:pt x="26" y="1101"/>
                  </a:lnTo>
                  <a:lnTo>
                    <a:pt x="26" y="1098"/>
                  </a:lnTo>
                  <a:lnTo>
                    <a:pt x="26" y="1094"/>
                  </a:lnTo>
                  <a:lnTo>
                    <a:pt x="27" y="1091"/>
                  </a:lnTo>
                  <a:lnTo>
                    <a:pt x="27" y="1087"/>
                  </a:lnTo>
                  <a:lnTo>
                    <a:pt x="28" y="1084"/>
                  </a:lnTo>
                  <a:lnTo>
                    <a:pt x="28" y="1080"/>
                  </a:lnTo>
                  <a:lnTo>
                    <a:pt x="28" y="1077"/>
                  </a:lnTo>
                  <a:lnTo>
                    <a:pt x="28" y="1073"/>
                  </a:lnTo>
                  <a:lnTo>
                    <a:pt x="29" y="1069"/>
                  </a:lnTo>
                  <a:lnTo>
                    <a:pt x="29" y="1064"/>
                  </a:lnTo>
                  <a:lnTo>
                    <a:pt x="30" y="1058"/>
                  </a:lnTo>
                  <a:lnTo>
                    <a:pt x="31" y="1053"/>
                  </a:lnTo>
                  <a:lnTo>
                    <a:pt x="31" y="1047"/>
                  </a:lnTo>
                  <a:lnTo>
                    <a:pt x="32" y="1042"/>
                  </a:lnTo>
                  <a:lnTo>
                    <a:pt x="33" y="1036"/>
                  </a:lnTo>
                  <a:lnTo>
                    <a:pt x="34" y="1031"/>
                  </a:lnTo>
                  <a:lnTo>
                    <a:pt x="34" y="1025"/>
                  </a:lnTo>
                  <a:lnTo>
                    <a:pt x="39" y="1034"/>
                  </a:lnTo>
                  <a:lnTo>
                    <a:pt x="43" y="1043"/>
                  </a:lnTo>
                  <a:lnTo>
                    <a:pt x="48" y="1052"/>
                  </a:lnTo>
                  <a:lnTo>
                    <a:pt x="52" y="1061"/>
                  </a:lnTo>
                  <a:lnTo>
                    <a:pt x="56" y="1070"/>
                  </a:lnTo>
                  <a:lnTo>
                    <a:pt x="61" y="1079"/>
                  </a:lnTo>
                  <a:lnTo>
                    <a:pt x="65" y="1089"/>
                  </a:lnTo>
                  <a:lnTo>
                    <a:pt x="70" y="1098"/>
                  </a:lnTo>
                  <a:lnTo>
                    <a:pt x="89" y="1138"/>
                  </a:lnTo>
                  <a:lnTo>
                    <a:pt x="91" y="1138"/>
                  </a:lnTo>
                  <a:lnTo>
                    <a:pt x="92" y="1138"/>
                  </a:lnTo>
                  <a:lnTo>
                    <a:pt x="93" y="1138"/>
                  </a:lnTo>
                  <a:lnTo>
                    <a:pt x="94" y="1138"/>
                  </a:lnTo>
                  <a:lnTo>
                    <a:pt x="95" y="1138"/>
                  </a:lnTo>
                  <a:lnTo>
                    <a:pt x="97" y="1138"/>
                  </a:lnTo>
                  <a:lnTo>
                    <a:pt x="98" y="1138"/>
                  </a:lnTo>
                  <a:lnTo>
                    <a:pt x="99" y="1138"/>
                  </a:lnTo>
                  <a:lnTo>
                    <a:pt x="106" y="1124"/>
                  </a:lnTo>
                  <a:lnTo>
                    <a:pt x="112" y="1109"/>
                  </a:lnTo>
                  <a:lnTo>
                    <a:pt x="119" y="1094"/>
                  </a:lnTo>
                  <a:lnTo>
                    <a:pt x="127" y="1080"/>
                  </a:lnTo>
                  <a:lnTo>
                    <a:pt x="133" y="1065"/>
                  </a:lnTo>
                  <a:lnTo>
                    <a:pt x="140" y="1051"/>
                  </a:lnTo>
                  <a:lnTo>
                    <a:pt x="148" y="1036"/>
                  </a:lnTo>
                  <a:lnTo>
                    <a:pt x="155" y="1022"/>
                  </a:lnTo>
                  <a:lnTo>
                    <a:pt x="156" y="1036"/>
                  </a:lnTo>
                  <a:lnTo>
                    <a:pt x="158" y="1051"/>
                  </a:lnTo>
                  <a:lnTo>
                    <a:pt x="159" y="1066"/>
                  </a:lnTo>
                  <a:lnTo>
                    <a:pt x="161" y="1080"/>
                  </a:lnTo>
                  <a:lnTo>
                    <a:pt x="162" y="1095"/>
                  </a:lnTo>
                  <a:lnTo>
                    <a:pt x="164" y="1109"/>
                  </a:lnTo>
                  <a:lnTo>
                    <a:pt x="165" y="1124"/>
                  </a:lnTo>
                  <a:lnTo>
                    <a:pt x="166" y="1138"/>
                  </a:lnTo>
                  <a:lnTo>
                    <a:pt x="168" y="1138"/>
                  </a:lnTo>
                  <a:lnTo>
                    <a:pt x="171" y="1138"/>
                  </a:lnTo>
                  <a:lnTo>
                    <a:pt x="173" y="1138"/>
                  </a:lnTo>
                  <a:lnTo>
                    <a:pt x="176" y="1137"/>
                  </a:lnTo>
                  <a:lnTo>
                    <a:pt x="178" y="1137"/>
                  </a:lnTo>
                  <a:lnTo>
                    <a:pt x="181" y="1137"/>
                  </a:lnTo>
                  <a:lnTo>
                    <a:pt x="183" y="1137"/>
                  </a:lnTo>
                  <a:lnTo>
                    <a:pt x="186" y="1137"/>
                  </a:lnTo>
                  <a:lnTo>
                    <a:pt x="188" y="1137"/>
                  </a:lnTo>
                  <a:lnTo>
                    <a:pt x="191" y="1137"/>
                  </a:lnTo>
                  <a:lnTo>
                    <a:pt x="194" y="1137"/>
                  </a:lnTo>
                  <a:lnTo>
                    <a:pt x="196" y="1137"/>
                  </a:lnTo>
                  <a:lnTo>
                    <a:pt x="199" y="1138"/>
                  </a:lnTo>
                  <a:lnTo>
                    <a:pt x="201" y="1138"/>
                  </a:lnTo>
                  <a:lnTo>
                    <a:pt x="204" y="1138"/>
                  </a:lnTo>
                  <a:lnTo>
                    <a:pt x="207" y="1138"/>
                  </a:lnTo>
                  <a:lnTo>
                    <a:pt x="207" y="1137"/>
                  </a:lnTo>
                  <a:lnTo>
                    <a:pt x="206" y="1135"/>
                  </a:lnTo>
                  <a:lnTo>
                    <a:pt x="206" y="1134"/>
                  </a:lnTo>
                  <a:lnTo>
                    <a:pt x="206" y="1133"/>
                  </a:lnTo>
                  <a:lnTo>
                    <a:pt x="205" y="1131"/>
                  </a:lnTo>
                  <a:lnTo>
                    <a:pt x="205" y="1130"/>
                  </a:lnTo>
                  <a:lnTo>
                    <a:pt x="205" y="1129"/>
                  </a:lnTo>
                  <a:lnTo>
                    <a:pt x="205" y="1128"/>
                  </a:lnTo>
                  <a:lnTo>
                    <a:pt x="204" y="1122"/>
                  </a:lnTo>
                  <a:lnTo>
                    <a:pt x="203" y="1117"/>
                  </a:lnTo>
                  <a:lnTo>
                    <a:pt x="202" y="1111"/>
                  </a:lnTo>
                  <a:lnTo>
                    <a:pt x="202" y="1106"/>
                  </a:lnTo>
                  <a:lnTo>
                    <a:pt x="201" y="1100"/>
                  </a:lnTo>
                  <a:lnTo>
                    <a:pt x="200" y="1095"/>
                  </a:lnTo>
                  <a:lnTo>
                    <a:pt x="200" y="1089"/>
                  </a:lnTo>
                  <a:lnTo>
                    <a:pt x="199" y="1084"/>
                  </a:lnTo>
                  <a:lnTo>
                    <a:pt x="197" y="1069"/>
                  </a:lnTo>
                  <a:lnTo>
                    <a:pt x="195" y="1054"/>
                  </a:lnTo>
                  <a:lnTo>
                    <a:pt x="193" y="1040"/>
                  </a:lnTo>
                  <a:lnTo>
                    <a:pt x="192" y="1025"/>
                  </a:lnTo>
                  <a:lnTo>
                    <a:pt x="190" y="1010"/>
                  </a:lnTo>
                  <a:lnTo>
                    <a:pt x="188" y="995"/>
                  </a:lnTo>
                  <a:lnTo>
                    <a:pt x="186" y="980"/>
                  </a:lnTo>
                  <a:lnTo>
                    <a:pt x="185" y="966"/>
                  </a:lnTo>
                  <a:lnTo>
                    <a:pt x="183" y="966"/>
                  </a:lnTo>
                  <a:lnTo>
                    <a:pt x="180" y="967"/>
                  </a:lnTo>
                  <a:lnTo>
                    <a:pt x="178" y="967"/>
                  </a:lnTo>
                  <a:lnTo>
                    <a:pt x="175" y="967"/>
                  </a:lnTo>
                  <a:lnTo>
                    <a:pt x="173" y="967"/>
                  </a:lnTo>
                  <a:lnTo>
                    <a:pt x="171" y="967"/>
                  </a:lnTo>
                  <a:lnTo>
                    <a:pt x="169" y="967"/>
                  </a:lnTo>
                  <a:lnTo>
                    <a:pt x="166" y="966"/>
                  </a:lnTo>
                  <a:lnTo>
                    <a:pt x="166" y="966"/>
                  </a:lnTo>
                  <a:lnTo>
                    <a:pt x="166" y="966"/>
                  </a:lnTo>
                  <a:lnTo>
                    <a:pt x="165" y="966"/>
                  </a:lnTo>
                  <a:lnTo>
                    <a:pt x="165" y="966"/>
                  </a:lnTo>
                  <a:lnTo>
                    <a:pt x="164" y="966"/>
                  </a:lnTo>
                  <a:lnTo>
                    <a:pt x="164" y="966"/>
                  </a:lnTo>
                  <a:lnTo>
                    <a:pt x="164" y="966"/>
                  </a:lnTo>
                  <a:lnTo>
                    <a:pt x="163" y="966"/>
                  </a:lnTo>
                  <a:lnTo>
                    <a:pt x="158" y="977"/>
                  </a:lnTo>
                  <a:lnTo>
                    <a:pt x="153" y="989"/>
                  </a:lnTo>
                  <a:lnTo>
                    <a:pt x="147" y="1000"/>
                  </a:lnTo>
                  <a:lnTo>
                    <a:pt x="142" y="1011"/>
                  </a:lnTo>
                  <a:lnTo>
                    <a:pt x="136" y="1022"/>
                  </a:lnTo>
                  <a:lnTo>
                    <a:pt x="131" y="1034"/>
                  </a:lnTo>
                  <a:lnTo>
                    <a:pt x="125" y="1045"/>
                  </a:lnTo>
                  <a:lnTo>
                    <a:pt x="119" y="1056"/>
                  </a:lnTo>
                  <a:lnTo>
                    <a:pt x="104" y="1085"/>
                  </a:lnTo>
                  <a:lnTo>
                    <a:pt x="97" y="1070"/>
                  </a:lnTo>
                  <a:lnTo>
                    <a:pt x="90" y="1055"/>
                  </a:lnTo>
                  <a:lnTo>
                    <a:pt x="82" y="1040"/>
                  </a:lnTo>
                  <a:lnTo>
                    <a:pt x="75" y="1026"/>
                  </a:lnTo>
                  <a:lnTo>
                    <a:pt x="68" y="1011"/>
                  </a:lnTo>
                  <a:lnTo>
                    <a:pt x="60" y="996"/>
                  </a:lnTo>
                  <a:lnTo>
                    <a:pt x="53" y="981"/>
                  </a:lnTo>
                  <a:lnTo>
                    <a:pt x="47" y="966"/>
                  </a:lnTo>
                  <a:lnTo>
                    <a:pt x="45" y="966"/>
                  </a:lnTo>
                  <a:lnTo>
                    <a:pt x="44" y="966"/>
                  </a:lnTo>
                  <a:lnTo>
                    <a:pt x="43" y="966"/>
                  </a:lnTo>
                  <a:lnTo>
                    <a:pt x="41" y="967"/>
                  </a:lnTo>
                  <a:lnTo>
                    <a:pt x="40" y="967"/>
                  </a:lnTo>
                  <a:lnTo>
                    <a:pt x="39" y="967"/>
                  </a:lnTo>
                  <a:lnTo>
                    <a:pt x="37" y="967"/>
                  </a:lnTo>
                  <a:lnTo>
                    <a:pt x="36" y="967"/>
                  </a:lnTo>
                  <a:lnTo>
                    <a:pt x="35" y="967"/>
                  </a:lnTo>
                  <a:lnTo>
                    <a:pt x="34" y="967"/>
                  </a:lnTo>
                  <a:lnTo>
                    <a:pt x="32" y="967"/>
                  </a:lnTo>
                  <a:lnTo>
                    <a:pt x="31" y="967"/>
                  </a:lnTo>
                  <a:lnTo>
                    <a:pt x="30" y="966"/>
                  </a:lnTo>
                  <a:lnTo>
                    <a:pt x="28" y="966"/>
                  </a:lnTo>
                  <a:lnTo>
                    <a:pt x="27" y="966"/>
                  </a:lnTo>
                  <a:lnTo>
                    <a:pt x="26" y="966"/>
                  </a:lnTo>
                  <a:close/>
                  <a:moveTo>
                    <a:pt x="983" y="966"/>
                  </a:moveTo>
                  <a:lnTo>
                    <a:pt x="983" y="969"/>
                  </a:lnTo>
                  <a:lnTo>
                    <a:pt x="983" y="974"/>
                  </a:lnTo>
                  <a:lnTo>
                    <a:pt x="983" y="979"/>
                  </a:lnTo>
                  <a:lnTo>
                    <a:pt x="984" y="984"/>
                  </a:lnTo>
                  <a:lnTo>
                    <a:pt x="984" y="989"/>
                  </a:lnTo>
                  <a:lnTo>
                    <a:pt x="984" y="994"/>
                  </a:lnTo>
                  <a:lnTo>
                    <a:pt x="985" y="999"/>
                  </a:lnTo>
                  <a:lnTo>
                    <a:pt x="985" y="1004"/>
                  </a:lnTo>
                  <a:lnTo>
                    <a:pt x="985" y="1009"/>
                  </a:lnTo>
                  <a:lnTo>
                    <a:pt x="985" y="1012"/>
                  </a:lnTo>
                  <a:lnTo>
                    <a:pt x="985" y="1016"/>
                  </a:lnTo>
                  <a:lnTo>
                    <a:pt x="985" y="1020"/>
                  </a:lnTo>
                  <a:lnTo>
                    <a:pt x="985" y="1023"/>
                  </a:lnTo>
                  <a:lnTo>
                    <a:pt x="985" y="1027"/>
                  </a:lnTo>
                  <a:lnTo>
                    <a:pt x="985" y="1031"/>
                  </a:lnTo>
                  <a:lnTo>
                    <a:pt x="985" y="1035"/>
                  </a:lnTo>
                  <a:lnTo>
                    <a:pt x="985" y="1038"/>
                  </a:lnTo>
                  <a:lnTo>
                    <a:pt x="985" y="1043"/>
                  </a:lnTo>
                  <a:lnTo>
                    <a:pt x="985" y="1048"/>
                  </a:lnTo>
                  <a:lnTo>
                    <a:pt x="985" y="1053"/>
                  </a:lnTo>
                  <a:lnTo>
                    <a:pt x="985" y="1058"/>
                  </a:lnTo>
                  <a:lnTo>
                    <a:pt x="985" y="1062"/>
                  </a:lnTo>
                  <a:lnTo>
                    <a:pt x="985" y="1067"/>
                  </a:lnTo>
                  <a:lnTo>
                    <a:pt x="985" y="1072"/>
                  </a:lnTo>
                  <a:lnTo>
                    <a:pt x="985" y="1077"/>
                  </a:lnTo>
                  <a:lnTo>
                    <a:pt x="984" y="1083"/>
                  </a:lnTo>
                  <a:lnTo>
                    <a:pt x="984" y="1088"/>
                  </a:lnTo>
                  <a:lnTo>
                    <a:pt x="984" y="1094"/>
                  </a:lnTo>
                  <a:lnTo>
                    <a:pt x="984" y="1100"/>
                  </a:lnTo>
                  <a:lnTo>
                    <a:pt x="984" y="1106"/>
                  </a:lnTo>
                  <a:lnTo>
                    <a:pt x="983" y="1112"/>
                  </a:lnTo>
                  <a:lnTo>
                    <a:pt x="983" y="1118"/>
                  </a:lnTo>
                  <a:lnTo>
                    <a:pt x="983" y="1124"/>
                  </a:lnTo>
                  <a:lnTo>
                    <a:pt x="983" y="1126"/>
                  </a:lnTo>
                  <a:lnTo>
                    <a:pt x="983" y="1128"/>
                  </a:lnTo>
                  <a:lnTo>
                    <a:pt x="983" y="1129"/>
                  </a:lnTo>
                  <a:lnTo>
                    <a:pt x="983" y="1131"/>
                  </a:lnTo>
                  <a:lnTo>
                    <a:pt x="983" y="1133"/>
                  </a:lnTo>
                  <a:lnTo>
                    <a:pt x="983" y="1135"/>
                  </a:lnTo>
                  <a:lnTo>
                    <a:pt x="983" y="1137"/>
                  </a:lnTo>
                  <a:lnTo>
                    <a:pt x="982" y="1138"/>
                  </a:lnTo>
                  <a:lnTo>
                    <a:pt x="985" y="1138"/>
                  </a:lnTo>
                  <a:lnTo>
                    <a:pt x="988" y="1138"/>
                  </a:lnTo>
                  <a:lnTo>
                    <a:pt x="991" y="1138"/>
                  </a:lnTo>
                  <a:lnTo>
                    <a:pt x="994" y="1138"/>
                  </a:lnTo>
                  <a:lnTo>
                    <a:pt x="996" y="1137"/>
                  </a:lnTo>
                  <a:lnTo>
                    <a:pt x="999" y="1137"/>
                  </a:lnTo>
                  <a:lnTo>
                    <a:pt x="1002" y="1137"/>
                  </a:lnTo>
                  <a:lnTo>
                    <a:pt x="1005" y="1137"/>
                  </a:lnTo>
                  <a:lnTo>
                    <a:pt x="1009" y="1137"/>
                  </a:lnTo>
                  <a:lnTo>
                    <a:pt x="1012" y="1137"/>
                  </a:lnTo>
                  <a:lnTo>
                    <a:pt x="1016" y="1137"/>
                  </a:lnTo>
                  <a:lnTo>
                    <a:pt x="1020" y="1137"/>
                  </a:lnTo>
                  <a:lnTo>
                    <a:pt x="1024" y="1137"/>
                  </a:lnTo>
                  <a:lnTo>
                    <a:pt x="1027" y="1137"/>
                  </a:lnTo>
                  <a:lnTo>
                    <a:pt x="1031" y="1137"/>
                  </a:lnTo>
                  <a:lnTo>
                    <a:pt x="1035" y="1137"/>
                  </a:lnTo>
                  <a:lnTo>
                    <a:pt x="1040" y="1137"/>
                  </a:lnTo>
                  <a:lnTo>
                    <a:pt x="1046" y="1137"/>
                  </a:lnTo>
                  <a:lnTo>
                    <a:pt x="1052" y="1137"/>
                  </a:lnTo>
                  <a:lnTo>
                    <a:pt x="1057" y="1137"/>
                  </a:lnTo>
                  <a:lnTo>
                    <a:pt x="1063" y="1138"/>
                  </a:lnTo>
                  <a:lnTo>
                    <a:pt x="1069" y="1138"/>
                  </a:lnTo>
                  <a:lnTo>
                    <a:pt x="1074" y="1138"/>
                  </a:lnTo>
                  <a:lnTo>
                    <a:pt x="1080" y="1138"/>
                  </a:lnTo>
                  <a:lnTo>
                    <a:pt x="1080" y="1138"/>
                  </a:lnTo>
                  <a:lnTo>
                    <a:pt x="1080" y="1137"/>
                  </a:lnTo>
                  <a:lnTo>
                    <a:pt x="1080" y="1137"/>
                  </a:lnTo>
                  <a:lnTo>
                    <a:pt x="1080" y="1137"/>
                  </a:lnTo>
                  <a:lnTo>
                    <a:pt x="1080" y="1136"/>
                  </a:lnTo>
                  <a:lnTo>
                    <a:pt x="1080" y="1136"/>
                  </a:lnTo>
                  <a:lnTo>
                    <a:pt x="1080" y="1135"/>
                  </a:lnTo>
                  <a:lnTo>
                    <a:pt x="1080" y="1135"/>
                  </a:lnTo>
                  <a:lnTo>
                    <a:pt x="1080" y="1133"/>
                  </a:lnTo>
                  <a:lnTo>
                    <a:pt x="1079" y="1131"/>
                  </a:lnTo>
                  <a:lnTo>
                    <a:pt x="1079" y="1128"/>
                  </a:lnTo>
                  <a:lnTo>
                    <a:pt x="1079" y="1126"/>
                  </a:lnTo>
                  <a:lnTo>
                    <a:pt x="1079" y="1124"/>
                  </a:lnTo>
                  <a:lnTo>
                    <a:pt x="1080" y="1121"/>
                  </a:lnTo>
                  <a:lnTo>
                    <a:pt x="1080" y="1119"/>
                  </a:lnTo>
                  <a:lnTo>
                    <a:pt x="1080" y="1116"/>
                  </a:lnTo>
                  <a:lnTo>
                    <a:pt x="1073" y="1117"/>
                  </a:lnTo>
                  <a:lnTo>
                    <a:pt x="1066" y="1118"/>
                  </a:lnTo>
                  <a:lnTo>
                    <a:pt x="1058" y="1118"/>
                  </a:lnTo>
                  <a:lnTo>
                    <a:pt x="1051" y="1119"/>
                  </a:lnTo>
                  <a:lnTo>
                    <a:pt x="1044" y="1119"/>
                  </a:lnTo>
                  <a:lnTo>
                    <a:pt x="1037" y="1120"/>
                  </a:lnTo>
                  <a:lnTo>
                    <a:pt x="1029" y="1120"/>
                  </a:lnTo>
                  <a:lnTo>
                    <a:pt x="1022" y="1120"/>
                  </a:lnTo>
                  <a:lnTo>
                    <a:pt x="1022" y="1116"/>
                  </a:lnTo>
                  <a:lnTo>
                    <a:pt x="1022" y="1112"/>
                  </a:lnTo>
                  <a:lnTo>
                    <a:pt x="1022" y="1108"/>
                  </a:lnTo>
                  <a:lnTo>
                    <a:pt x="1022" y="1104"/>
                  </a:lnTo>
                  <a:lnTo>
                    <a:pt x="1022" y="1100"/>
                  </a:lnTo>
                  <a:lnTo>
                    <a:pt x="1022" y="1096"/>
                  </a:lnTo>
                  <a:lnTo>
                    <a:pt x="1022" y="1092"/>
                  </a:lnTo>
                  <a:lnTo>
                    <a:pt x="1022" y="1088"/>
                  </a:lnTo>
                  <a:lnTo>
                    <a:pt x="1022" y="1084"/>
                  </a:lnTo>
                  <a:lnTo>
                    <a:pt x="1022" y="1080"/>
                  </a:lnTo>
                  <a:lnTo>
                    <a:pt x="1022" y="1076"/>
                  </a:lnTo>
                  <a:lnTo>
                    <a:pt x="1022" y="1072"/>
                  </a:lnTo>
                  <a:lnTo>
                    <a:pt x="1022" y="1068"/>
                  </a:lnTo>
                  <a:lnTo>
                    <a:pt x="1022" y="1064"/>
                  </a:lnTo>
                  <a:lnTo>
                    <a:pt x="1022" y="1060"/>
                  </a:lnTo>
                  <a:lnTo>
                    <a:pt x="1022" y="1056"/>
                  </a:lnTo>
                  <a:lnTo>
                    <a:pt x="1024" y="1056"/>
                  </a:lnTo>
                  <a:lnTo>
                    <a:pt x="1025" y="1056"/>
                  </a:lnTo>
                  <a:lnTo>
                    <a:pt x="1027" y="1056"/>
                  </a:lnTo>
                  <a:lnTo>
                    <a:pt x="1028" y="1056"/>
                  </a:lnTo>
                  <a:lnTo>
                    <a:pt x="1029" y="1056"/>
                  </a:lnTo>
                  <a:lnTo>
                    <a:pt x="1031" y="1056"/>
                  </a:lnTo>
                  <a:lnTo>
                    <a:pt x="1033" y="1056"/>
                  </a:lnTo>
                  <a:lnTo>
                    <a:pt x="1034" y="1056"/>
                  </a:lnTo>
                  <a:lnTo>
                    <a:pt x="1040" y="1057"/>
                  </a:lnTo>
                  <a:lnTo>
                    <a:pt x="1046" y="1057"/>
                  </a:lnTo>
                  <a:lnTo>
                    <a:pt x="1051" y="1057"/>
                  </a:lnTo>
                  <a:lnTo>
                    <a:pt x="1057" y="1057"/>
                  </a:lnTo>
                  <a:lnTo>
                    <a:pt x="1062" y="1057"/>
                  </a:lnTo>
                  <a:lnTo>
                    <a:pt x="1068" y="1058"/>
                  </a:lnTo>
                  <a:lnTo>
                    <a:pt x="1074" y="1058"/>
                  </a:lnTo>
                  <a:lnTo>
                    <a:pt x="1079" y="1058"/>
                  </a:lnTo>
                  <a:lnTo>
                    <a:pt x="1079" y="1057"/>
                  </a:lnTo>
                  <a:lnTo>
                    <a:pt x="1079" y="1056"/>
                  </a:lnTo>
                  <a:lnTo>
                    <a:pt x="1078" y="1055"/>
                  </a:lnTo>
                  <a:lnTo>
                    <a:pt x="1078" y="1053"/>
                  </a:lnTo>
                  <a:lnTo>
                    <a:pt x="1078" y="1052"/>
                  </a:lnTo>
                  <a:lnTo>
                    <a:pt x="1078" y="1051"/>
                  </a:lnTo>
                  <a:lnTo>
                    <a:pt x="1078" y="1050"/>
                  </a:lnTo>
                  <a:lnTo>
                    <a:pt x="1078" y="1049"/>
                  </a:lnTo>
                  <a:lnTo>
                    <a:pt x="1078" y="1047"/>
                  </a:lnTo>
                  <a:lnTo>
                    <a:pt x="1078" y="1046"/>
                  </a:lnTo>
                  <a:lnTo>
                    <a:pt x="1078" y="1044"/>
                  </a:lnTo>
                  <a:lnTo>
                    <a:pt x="1078" y="1043"/>
                  </a:lnTo>
                  <a:lnTo>
                    <a:pt x="1078" y="1041"/>
                  </a:lnTo>
                  <a:lnTo>
                    <a:pt x="1079" y="1040"/>
                  </a:lnTo>
                  <a:lnTo>
                    <a:pt x="1079" y="1038"/>
                  </a:lnTo>
                  <a:lnTo>
                    <a:pt x="1079" y="1037"/>
                  </a:lnTo>
                  <a:lnTo>
                    <a:pt x="1022" y="1039"/>
                  </a:lnTo>
                  <a:lnTo>
                    <a:pt x="1022" y="1035"/>
                  </a:lnTo>
                  <a:lnTo>
                    <a:pt x="1022" y="1032"/>
                  </a:lnTo>
                  <a:lnTo>
                    <a:pt x="1022" y="1029"/>
                  </a:lnTo>
                  <a:lnTo>
                    <a:pt x="1022" y="1025"/>
                  </a:lnTo>
                  <a:lnTo>
                    <a:pt x="1022" y="1021"/>
                  </a:lnTo>
                  <a:lnTo>
                    <a:pt x="1022" y="1018"/>
                  </a:lnTo>
                  <a:lnTo>
                    <a:pt x="1022" y="1014"/>
                  </a:lnTo>
                  <a:lnTo>
                    <a:pt x="1022" y="1011"/>
                  </a:lnTo>
                  <a:lnTo>
                    <a:pt x="1022" y="1008"/>
                  </a:lnTo>
                  <a:lnTo>
                    <a:pt x="1022" y="1004"/>
                  </a:lnTo>
                  <a:lnTo>
                    <a:pt x="1022" y="1001"/>
                  </a:lnTo>
                  <a:lnTo>
                    <a:pt x="1022" y="998"/>
                  </a:lnTo>
                  <a:lnTo>
                    <a:pt x="1022" y="995"/>
                  </a:lnTo>
                  <a:lnTo>
                    <a:pt x="1022" y="991"/>
                  </a:lnTo>
                  <a:lnTo>
                    <a:pt x="1022" y="988"/>
                  </a:lnTo>
                  <a:lnTo>
                    <a:pt x="1023" y="985"/>
                  </a:lnTo>
                  <a:lnTo>
                    <a:pt x="1030" y="985"/>
                  </a:lnTo>
                  <a:lnTo>
                    <a:pt x="1037" y="985"/>
                  </a:lnTo>
                  <a:lnTo>
                    <a:pt x="1044" y="985"/>
                  </a:lnTo>
                  <a:lnTo>
                    <a:pt x="1052" y="986"/>
                  </a:lnTo>
                  <a:lnTo>
                    <a:pt x="1059" y="986"/>
                  </a:lnTo>
                  <a:lnTo>
                    <a:pt x="1066" y="986"/>
                  </a:lnTo>
                  <a:lnTo>
                    <a:pt x="1073" y="987"/>
                  </a:lnTo>
                  <a:lnTo>
                    <a:pt x="1080" y="988"/>
                  </a:lnTo>
                  <a:lnTo>
                    <a:pt x="1080" y="987"/>
                  </a:lnTo>
                  <a:lnTo>
                    <a:pt x="1080" y="987"/>
                  </a:lnTo>
                  <a:lnTo>
                    <a:pt x="1080" y="986"/>
                  </a:lnTo>
                  <a:lnTo>
                    <a:pt x="1080" y="986"/>
                  </a:lnTo>
                  <a:lnTo>
                    <a:pt x="1080" y="986"/>
                  </a:lnTo>
                  <a:lnTo>
                    <a:pt x="1080" y="985"/>
                  </a:lnTo>
                  <a:lnTo>
                    <a:pt x="1080" y="985"/>
                  </a:lnTo>
                  <a:lnTo>
                    <a:pt x="1080" y="982"/>
                  </a:lnTo>
                  <a:lnTo>
                    <a:pt x="1079" y="980"/>
                  </a:lnTo>
                  <a:lnTo>
                    <a:pt x="1079" y="978"/>
                  </a:lnTo>
                  <a:lnTo>
                    <a:pt x="1079" y="975"/>
                  </a:lnTo>
                  <a:lnTo>
                    <a:pt x="1079" y="973"/>
                  </a:lnTo>
                  <a:lnTo>
                    <a:pt x="1080" y="971"/>
                  </a:lnTo>
                  <a:lnTo>
                    <a:pt x="1080" y="968"/>
                  </a:lnTo>
                  <a:lnTo>
                    <a:pt x="1080" y="966"/>
                  </a:lnTo>
                  <a:lnTo>
                    <a:pt x="1073" y="966"/>
                  </a:lnTo>
                  <a:lnTo>
                    <a:pt x="1066" y="966"/>
                  </a:lnTo>
                  <a:lnTo>
                    <a:pt x="1059" y="967"/>
                  </a:lnTo>
                  <a:lnTo>
                    <a:pt x="1052" y="967"/>
                  </a:lnTo>
                  <a:lnTo>
                    <a:pt x="1044" y="967"/>
                  </a:lnTo>
                  <a:lnTo>
                    <a:pt x="1037" y="967"/>
                  </a:lnTo>
                  <a:lnTo>
                    <a:pt x="1030" y="967"/>
                  </a:lnTo>
                  <a:lnTo>
                    <a:pt x="1023" y="967"/>
                  </a:lnTo>
                  <a:lnTo>
                    <a:pt x="1018" y="967"/>
                  </a:lnTo>
                  <a:lnTo>
                    <a:pt x="1013" y="967"/>
                  </a:lnTo>
                  <a:lnTo>
                    <a:pt x="1008" y="967"/>
                  </a:lnTo>
                  <a:lnTo>
                    <a:pt x="1003" y="967"/>
                  </a:lnTo>
                  <a:lnTo>
                    <a:pt x="998" y="966"/>
                  </a:lnTo>
                  <a:lnTo>
                    <a:pt x="993" y="966"/>
                  </a:lnTo>
                  <a:lnTo>
                    <a:pt x="988" y="966"/>
                  </a:lnTo>
                  <a:lnTo>
                    <a:pt x="983" y="966"/>
                  </a:lnTo>
                  <a:close/>
                  <a:moveTo>
                    <a:pt x="1163" y="966"/>
                  </a:moveTo>
                  <a:lnTo>
                    <a:pt x="1163" y="966"/>
                  </a:lnTo>
                  <a:lnTo>
                    <a:pt x="1163" y="967"/>
                  </a:lnTo>
                  <a:lnTo>
                    <a:pt x="1164" y="967"/>
                  </a:lnTo>
                  <a:lnTo>
                    <a:pt x="1164" y="967"/>
                  </a:lnTo>
                  <a:lnTo>
                    <a:pt x="1164" y="968"/>
                  </a:lnTo>
                  <a:lnTo>
                    <a:pt x="1164" y="968"/>
                  </a:lnTo>
                  <a:lnTo>
                    <a:pt x="1164" y="969"/>
                  </a:lnTo>
                  <a:lnTo>
                    <a:pt x="1164" y="971"/>
                  </a:lnTo>
                  <a:lnTo>
                    <a:pt x="1164" y="973"/>
                  </a:lnTo>
                  <a:lnTo>
                    <a:pt x="1164" y="976"/>
                  </a:lnTo>
                  <a:lnTo>
                    <a:pt x="1164" y="978"/>
                  </a:lnTo>
                  <a:lnTo>
                    <a:pt x="1164" y="981"/>
                  </a:lnTo>
                  <a:lnTo>
                    <a:pt x="1164" y="983"/>
                  </a:lnTo>
                  <a:lnTo>
                    <a:pt x="1164" y="986"/>
                  </a:lnTo>
                  <a:lnTo>
                    <a:pt x="1163" y="988"/>
                  </a:lnTo>
                  <a:lnTo>
                    <a:pt x="1166" y="988"/>
                  </a:lnTo>
                  <a:lnTo>
                    <a:pt x="1169" y="987"/>
                  </a:lnTo>
                  <a:lnTo>
                    <a:pt x="1172" y="987"/>
                  </a:lnTo>
                  <a:lnTo>
                    <a:pt x="1175" y="987"/>
                  </a:lnTo>
                  <a:lnTo>
                    <a:pt x="1178" y="986"/>
                  </a:lnTo>
                  <a:lnTo>
                    <a:pt x="1181" y="986"/>
                  </a:lnTo>
                  <a:lnTo>
                    <a:pt x="1184" y="986"/>
                  </a:lnTo>
                  <a:lnTo>
                    <a:pt x="1188" y="986"/>
                  </a:lnTo>
                  <a:lnTo>
                    <a:pt x="1190" y="985"/>
                  </a:lnTo>
                  <a:lnTo>
                    <a:pt x="1193" y="985"/>
                  </a:lnTo>
                  <a:lnTo>
                    <a:pt x="1195" y="985"/>
                  </a:lnTo>
                  <a:lnTo>
                    <a:pt x="1198" y="985"/>
                  </a:lnTo>
                  <a:lnTo>
                    <a:pt x="1201" y="985"/>
                  </a:lnTo>
                  <a:lnTo>
                    <a:pt x="1204" y="984"/>
                  </a:lnTo>
                  <a:lnTo>
                    <a:pt x="1206" y="984"/>
                  </a:lnTo>
                  <a:lnTo>
                    <a:pt x="1209" y="984"/>
                  </a:lnTo>
                  <a:lnTo>
                    <a:pt x="1209" y="988"/>
                  </a:lnTo>
                  <a:lnTo>
                    <a:pt x="1210" y="993"/>
                  </a:lnTo>
                  <a:lnTo>
                    <a:pt x="1210" y="997"/>
                  </a:lnTo>
                  <a:lnTo>
                    <a:pt x="1210" y="1001"/>
                  </a:lnTo>
                  <a:lnTo>
                    <a:pt x="1210" y="1005"/>
                  </a:lnTo>
                  <a:lnTo>
                    <a:pt x="1210" y="1009"/>
                  </a:lnTo>
                  <a:lnTo>
                    <a:pt x="1210" y="1013"/>
                  </a:lnTo>
                  <a:lnTo>
                    <a:pt x="1210" y="1017"/>
                  </a:lnTo>
                  <a:lnTo>
                    <a:pt x="1210" y="1028"/>
                  </a:lnTo>
                  <a:lnTo>
                    <a:pt x="1210" y="1038"/>
                  </a:lnTo>
                  <a:lnTo>
                    <a:pt x="1210" y="1049"/>
                  </a:lnTo>
                  <a:lnTo>
                    <a:pt x="1210" y="1060"/>
                  </a:lnTo>
                  <a:lnTo>
                    <a:pt x="1210" y="1070"/>
                  </a:lnTo>
                  <a:lnTo>
                    <a:pt x="1209" y="1081"/>
                  </a:lnTo>
                  <a:lnTo>
                    <a:pt x="1209" y="1092"/>
                  </a:lnTo>
                  <a:lnTo>
                    <a:pt x="1209" y="1102"/>
                  </a:lnTo>
                  <a:lnTo>
                    <a:pt x="1208" y="1107"/>
                  </a:lnTo>
                  <a:lnTo>
                    <a:pt x="1208" y="1111"/>
                  </a:lnTo>
                  <a:lnTo>
                    <a:pt x="1208" y="1116"/>
                  </a:lnTo>
                  <a:lnTo>
                    <a:pt x="1208" y="1120"/>
                  </a:lnTo>
                  <a:lnTo>
                    <a:pt x="1208" y="1125"/>
                  </a:lnTo>
                  <a:lnTo>
                    <a:pt x="1207" y="1130"/>
                  </a:lnTo>
                  <a:lnTo>
                    <a:pt x="1207" y="1134"/>
                  </a:lnTo>
                  <a:lnTo>
                    <a:pt x="1207" y="1138"/>
                  </a:lnTo>
                  <a:lnTo>
                    <a:pt x="1210" y="1138"/>
                  </a:lnTo>
                  <a:lnTo>
                    <a:pt x="1212" y="1138"/>
                  </a:lnTo>
                  <a:lnTo>
                    <a:pt x="1215" y="1138"/>
                  </a:lnTo>
                  <a:lnTo>
                    <a:pt x="1218" y="1137"/>
                  </a:lnTo>
                  <a:lnTo>
                    <a:pt x="1220" y="1137"/>
                  </a:lnTo>
                  <a:lnTo>
                    <a:pt x="1223" y="1137"/>
                  </a:lnTo>
                  <a:lnTo>
                    <a:pt x="1225" y="1137"/>
                  </a:lnTo>
                  <a:lnTo>
                    <a:pt x="1228" y="1137"/>
                  </a:lnTo>
                  <a:lnTo>
                    <a:pt x="1230" y="1137"/>
                  </a:lnTo>
                  <a:lnTo>
                    <a:pt x="1233" y="1137"/>
                  </a:lnTo>
                  <a:lnTo>
                    <a:pt x="1235" y="1137"/>
                  </a:lnTo>
                  <a:lnTo>
                    <a:pt x="1238" y="1137"/>
                  </a:lnTo>
                  <a:lnTo>
                    <a:pt x="1241" y="1138"/>
                  </a:lnTo>
                  <a:lnTo>
                    <a:pt x="1243" y="1138"/>
                  </a:lnTo>
                  <a:lnTo>
                    <a:pt x="1246" y="1138"/>
                  </a:lnTo>
                  <a:lnTo>
                    <a:pt x="1248" y="1138"/>
                  </a:lnTo>
                  <a:lnTo>
                    <a:pt x="1248" y="1133"/>
                  </a:lnTo>
                  <a:lnTo>
                    <a:pt x="1248" y="1128"/>
                  </a:lnTo>
                  <a:lnTo>
                    <a:pt x="1248" y="1123"/>
                  </a:lnTo>
                  <a:lnTo>
                    <a:pt x="1247" y="1118"/>
                  </a:lnTo>
                  <a:lnTo>
                    <a:pt x="1247" y="1113"/>
                  </a:lnTo>
                  <a:lnTo>
                    <a:pt x="1247" y="1108"/>
                  </a:lnTo>
                  <a:lnTo>
                    <a:pt x="1247" y="1103"/>
                  </a:lnTo>
                  <a:lnTo>
                    <a:pt x="1247" y="1098"/>
                  </a:lnTo>
                  <a:lnTo>
                    <a:pt x="1247" y="1094"/>
                  </a:lnTo>
                  <a:lnTo>
                    <a:pt x="1247" y="1090"/>
                  </a:lnTo>
                  <a:lnTo>
                    <a:pt x="1247" y="1086"/>
                  </a:lnTo>
                  <a:lnTo>
                    <a:pt x="1247" y="1082"/>
                  </a:lnTo>
                  <a:lnTo>
                    <a:pt x="1247" y="1078"/>
                  </a:lnTo>
                  <a:lnTo>
                    <a:pt x="1247" y="1073"/>
                  </a:lnTo>
                  <a:lnTo>
                    <a:pt x="1247" y="1070"/>
                  </a:lnTo>
                  <a:lnTo>
                    <a:pt x="1247" y="1066"/>
                  </a:lnTo>
                  <a:lnTo>
                    <a:pt x="1247" y="1058"/>
                  </a:lnTo>
                  <a:lnTo>
                    <a:pt x="1247" y="1050"/>
                  </a:lnTo>
                  <a:lnTo>
                    <a:pt x="1247" y="1042"/>
                  </a:lnTo>
                  <a:lnTo>
                    <a:pt x="1247" y="1034"/>
                  </a:lnTo>
                  <a:lnTo>
                    <a:pt x="1247" y="1027"/>
                  </a:lnTo>
                  <a:lnTo>
                    <a:pt x="1247" y="1019"/>
                  </a:lnTo>
                  <a:lnTo>
                    <a:pt x="1247" y="1011"/>
                  </a:lnTo>
                  <a:lnTo>
                    <a:pt x="1247" y="1003"/>
                  </a:lnTo>
                  <a:lnTo>
                    <a:pt x="1248" y="1003"/>
                  </a:lnTo>
                  <a:lnTo>
                    <a:pt x="1248" y="984"/>
                  </a:lnTo>
                  <a:lnTo>
                    <a:pt x="1254" y="984"/>
                  </a:lnTo>
                  <a:lnTo>
                    <a:pt x="1259" y="984"/>
                  </a:lnTo>
                  <a:lnTo>
                    <a:pt x="1265" y="985"/>
                  </a:lnTo>
                  <a:lnTo>
                    <a:pt x="1270" y="985"/>
                  </a:lnTo>
                  <a:lnTo>
                    <a:pt x="1276" y="986"/>
                  </a:lnTo>
                  <a:lnTo>
                    <a:pt x="1281" y="986"/>
                  </a:lnTo>
                  <a:lnTo>
                    <a:pt x="1287" y="987"/>
                  </a:lnTo>
                  <a:lnTo>
                    <a:pt x="1293" y="988"/>
                  </a:lnTo>
                  <a:lnTo>
                    <a:pt x="1292" y="986"/>
                  </a:lnTo>
                  <a:lnTo>
                    <a:pt x="1292" y="985"/>
                  </a:lnTo>
                  <a:lnTo>
                    <a:pt x="1292" y="984"/>
                  </a:lnTo>
                  <a:lnTo>
                    <a:pt x="1292" y="982"/>
                  </a:lnTo>
                  <a:lnTo>
                    <a:pt x="1292" y="980"/>
                  </a:lnTo>
                  <a:lnTo>
                    <a:pt x="1292" y="979"/>
                  </a:lnTo>
                  <a:lnTo>
                    <a:pt x="1292" y="977"/>
                  </a:lnTo>
                  <a:lnTo>
                    <a:pt x="1292" y="976"/>
                  </a:lnTo>
                  <a:lnTo>
                    <a:pt x="1292" y="975"/>
                  </a:lnTo>
                  <a:lnTo>
                    <a:pt x="1292" y="973"/>
                  </a:lnTo>
                  <a:lnTo>
                    <a:pt x="1292" y="972"/>
                  </a:lnTo>
                  <a:lnTo>
                    <a:pt x="1292" y="971"/>
                  </a:lnTo>
                  <a:lnTo>
                    <a:pt x="1292" y="969"/>
                  </a:lnTo>
                  <a:lnTo>
                    <a:pt x="1292" y="968"/>
                  </a:lnTo>
                  <a:lnTo>
                    <a:pt x="1292" y="967"/>
                  </a:lnTo>
                  <a:lnTo>
                    <a:pt x="1293" y="966"/>
                  </a:lnTo>
                  <a:lnTo>
                    <a:pt x="1288" y="966"/>
                  </a:lnTo>
                  <a:lnTo>
                    <a:pt x="1283" y="966"/>
                  </a:lnTo>
                  <a:lnTo>
                    <a:pt x="1278" y="966"/>
                  </a:lnTo>
                  <a:lnTo>
                    <a:pt x="1273" y="966"/>
                  </a:lnTo>
                  <a:lnTo>
                    <a:pt x="1268" y="967"/>
                  </a:lnTo>
                  <a:lnTo>
                    <a:pt x="1264" y="967"/>
                  </a:lnTo>
                  <a:lnTo>
                    <a:pt x="1259" y="967"/>
                  </a:lnTo>
                  <a:lnTo>
                    <a:pt x="1254" y="967"/>
                  </a:lnTo>
                  <a:lnTo>
                    <a:pt x="1250" y="967"/>
                  </a:lnTo>
                  <a:lnTo>
                    <a:pt x="1247" y="967"/>
                  </a:lnTo>
                  <a:lnTo>
                    <a:pt x="1244" y="967"/>
                  </a:lnTo>
                  <a:lnTo>
                    <a:pt x="1241" y="967"/>
                  </a:lnTo>
                  <a:lnTo>
                    <a:pt x="1237" y="967"/>
                  </a:lnTo>
                  <a:lnTo>
                    <a:pt x="1234" y="967"/>
                  </a:lnTo>
                  <a:lnTo>
                    <a:pt x="1231" y="967"/>
                  </a:lnTo>
                  <a:lnTo>
                    <a:pt x="1228" y="967"/>
                  </a:lnTo>
                  <a:lnTo>
                    <a:pt x="1222" y="967"/>
                  </a:lnTo>
                  <a:lnTo>
                    <a:pt x="1216" y="967"/>
                  </a:lnTo>
                  <a:lnTo>
                    <a:pt x="1210" y="967"/>
                  </a:lnTo>
                  <a:lnTo>
                    <a:pt x="1205" y="967"/>
                  </a:lnTo>
                  <a:lnTo>
                    <a:pt x="1199" y="967"/>
                  </a:lnTo>
                  <a:lnTo>
                    <a:pt x="1193" y="967"/>
                  </a:lnTo>
                  <a:lnTo>
                    <a:pt x="1188" y="966"/>
                  </a:lnTo>
                  <a:lnTo>
                    <a:pt x="1182" y="966"/>
                  </a:lnTo>
                  <a:lnTo>
                    <a:pt x="1179" y="966"/>
                  </a:lnTo>
                  <a:lnTo>
                    <a:pt x="1177" y="966"/>
                  </a:lnTo>
                  <a:lnTo>
                    <a:pt x="1175" y="966"/>
                  </a:lnTo>
                  <a:lnTo>
                    <a:pt x="1172" y="966"/>
                  </a:lnTo>
                  <a:lnTo>
                    <a:pt x="1170" y="966"/>
                  </a:lnTo>
                  <a:lnTo>
                    <a:pt x="1167" y="966"/>
                  </a:lnTo>
                  <a:lnTo>
                    <a:pt x="1165" y="966"/>
                  </a:lnTo>
                  <a:lnTo>
                    <a:pt x="1163" y="966"/>
                  </a:lnTo>
                  <a:close/>
                  <a:moveTo>
                    <a:pt x="1387" y="966"/>
                  </a:moveTo>
                  <a:lnTo>
                    <a:pt x="1387" y="970"/>
                  </a:lnTo>
                  <a:lnTo>
                    <a:pt x="1388" y="974"/>
                  </a:lnTo>
                  <a:lnTo>
                    <a:pt x="1388" y="978"/>
                  </a:lnTo>
                  <a:lnTo>
                    <a:pt x="1388" y="983"/>
                  </a:lnTo>
                  <a:lnTo>
                    <a:pt x="1388" y="987"/>
                  </a:lnTo>
                  <a:lnTo>
                    <a:pt x="1389" y="991"/>
                  </a:lnTo>
                  <a:lnTo>
                    <a:pt x="1389" y="995"/>
                  </a:lnTo>
                  <a:lnTo>
                    <a:pt x="1389" y="999"/>
                  </a:lnTo>
                  <a:lnTo>
                    <a:pt x="1389" y="1004"/>
                  </a:lnTo>
                  <a:lnTo>
                    <a:pt x="1389" y="1008"/>
                  </a:lnTo>
                  <a:lnTo>
                    <a:pt x="1389" y="1012"/>
                  </a:lnTo>
                  <a:lnTo>
                    <a:pt x="1389" y="1016"/>
                  </a:lnTo>
                  <a:lnTo>
                    <a:pt x="1389" y="1020"/>
                  </a:lnTo>
                  <a:lnTo>
                    <a:pt x="1389" y="1024"/>
                  </a:lnTo>
                  <a:lnTo>
                    <a:pt x="1389" y="1028"/>
                  </a:lnTo>
                  <a:lnTo>
                    <a:pt x="1389" y="1032"/>
                  </a:lnTo>
                  <a:lnTo>
                    <a:pt x="1389" y="1034"/>
                  </a:lnTo>
                  <a:lnTo>
                    <a:pt x="1389" y="1036"/>
                  </a:lnTo>
                  <a:lnTo>
                    <a:pt x="1389" y="1037"/>
                  </a:lnTo>
                  <a:lnTo>
                    <a:pt x="1389" y="1039"/>
                  </a:lnTo>
                  <a:lnTo>
                    <a:pt x="1389" y="1041"/>
                  </a:lnTo>
                  <a:lnTo>
                    <a:pt x="1389" y="1042"/>
                  </a:lnTo>
                  <a:lnTo>
                    <a:pt x="1389" y="1044"/>
                  </a:lnTo>
                  <a:lnTo>
                    <a:pt x="1389" y="1046"/>
                  </a:lnTo>
                  <a:lnTo>
                    <a:pt x="1389" y="1057"/>
                  </a:lnTo>
                  <a:lnTo>
                    <a:pt x="1389" y="1069"/>
                  </a:lnTo>
                  <a:lnTo>
                    <a:pt x="1389" y="1081"/>
                  </a:lnTo>
                  <a:lnTo>
                    <a:pt x="1389" y="1092"/>
                  </a:lnTo>
                  <a:lnTo>
                    <a:pt x="1388" y="1104"/>
                  </a:lnTo>
                  <a:lnTo>
                    <a:pt x="1387" y="1115"/>
                  </a:lnTo>
                  <a:lnTo>
                    <a:pt x="1387" y="1127"/>
                  </a:lnTo>
                  <a:lnTo>
                    <a:pt x="1386" y="1138"/>
                  </a:lnTo>
                  <a:lnTo>
                    <a:pt x="1389" y="1138"/>
                  </a:lnTo>
                  <a:lnTo>
                    <a:pt x="1391" y="1138"/>
                  </a:lnTo>
                  <a:lnTo>
                    <a:pt x="1394" y="1137"/>
                  </a:lnTo>
                  <a:lnTo>
                    <a:pt x="1397" y="1137"/>
                  </a:lnTo>
                  <a:lnTo>
                    <a:pt x="1400" y="1137"/>
                  </a:lnTo>
                  <a:lnTo>
                    <a:pt x="1402" y="1137"/>
                  </a:lnTo>
                  <a:lnTo>
                    <a:pt x="1405" y="1137"/>
                  </a:lnTo>
                  <a:lnTo>
                    <a:pt x="1408" y="1137"/>
                  </a:lnTo>
                  <a:lnTo>
                    <a:pt x="1411" y="1137"/>
                  </a:lnTo>
                  <a:lnTo>
                    <a:pt x="1413" y="1137"/>
                  </a:lnTo>
                  <a:lnTo>
                    <a:pt x="1416" y="1137"/>
                  </a:lnTo>
                  <a:lnTo>
                    <a:pt x="1418" y="1137"/>
                  </a:lnTo>
                  <a:lnTo>
                    <a:pt x="1421" y="1138"/>
                  </a:lnTo>
                  <a:lnTo>
                    <a:pt x="1423" y="1138"/>
                  </a:lnTo>
                  <a:lnTo>
                    <a:pt x="1426" y="1138"/>
                  </a:lnTo>
                  <a:lnTo>
                    <a:pt x="1428" y="1138"/>
                  </a:lnTo>
                  <a:lnTo>
                    <a:pt x="1428" y="1133"/>
                  </a:lnTo>
                  <a:lnTo>
                    <a:pt x="1428" y="1129"/>
                  </a:lnTo>
                  <a:lnTo>
                    <a:pt x="1427" y="1124"/>
                  </a:lnTo>
                  <a:lnTo>
                    <a:pt x="1427" y="1120"/>
                  </a:lnTo>
                  <a:lnTo>
                    <a:pt x="1427" y="1115"/>
                  </a:lnTo>
                  <a:lnTo>
                    <a:pt x="1427" y="1110"/>
                  </a:lnTo>
                  <a:lnTo>
                    <a:pt x="1426" y="1105"/>
                  </a:lnTo>
                  <a:lnTo>
                    <a:pt x="1426" y="1101"/>
                  </a:lnTo>
                  <a:lnTo>
                    <a:pt x="1426" y="1094"/>
                  </a:lnTo>
                  <a:lnTo>
                    <a:pt x="1426" y="1088"/>
                  </a:lnTo>
                  <a:lnTo>
                    <a:pt x="1426" y="1081"/>
                  </a:lnTo>
                  <a:lnTo>
                    <a:pt x="1425" y="1075"/>
                  </a:lnTo>
                  <a:lnTo>
                    <a:pt x="1425" y="1068"/>
                  </a:lnTo>
                  <a:lnTo>
                    <a:pt x="1425" y="1062"/>
                  </a:lnTo>
                  <a:lnTo>
                    <a:pt x="1425" y="1055"/>
                  </a:lnTo>
                  <a:lnTo>
                    <a:pt x="1425" y="1049"/>
                  </a:lnTo>
                  <a:lnTo>
                    <a:pt x="1425" y="1043"/>
                  </a:lnTo>
                  <a:lnTo>
                    <a:pt x="1425" y="1036"/>
                  </a:lnTo>
                  <a:lnTo>
                    <a:pt x="1425" y="1030"/>
                  </a:lnTo>
                  <a:lnTo>
                    <a:pt x="1425" y="1024"/>
                  </a:lnTo>
                  <a:lnTo>
                    <a:pt x="1426" y="1018"/>
                  </a:lnTo>
                  <a:lnTo>
                    <a:pt x="1426" y="1012"/>
                  </a:lnTo>
                  <a:lnTo>
                    <a:pt x="1426" y="1005"/>
                  </a:lnTo>
                  <a:lnTo>
                    <a:pt x="1426" y="999"/>
                  </a:lnTo>
                  <a:lnTo>
                    <a:pt x="1426" y="995"/>
                  </a:lnTo>
                  <a:lnTo>
                    <a:pt x="1426" y="991"/>
                  </a:lnTo>
                  <a:lnTo>
                    <a:pt x="1427" y="987"/>
                  </a:lnTo>
                  <a:lnTo>
                    <a:pt x="1427" y="982"/>
                  </a:lnTo>
                  <a:lnTo>
                    <a:pt x="1427" y="978"/>
                  </a:lnTo>
                  <a:lnTo>
                    <a:pt x="1428" y="974"/>
                  </a:lnTo>
                  <a:lnTo>
                    <a:pt x="1428" y="970"/>
                  </a:lnTo>
                  <a:lnTo>
                    <a:pt x="1428" y="966"/>
                  </a:lnTo>
                  <a:lnTo>
                    <a:pt x="1426" y="966"/>
                  </a:lnTo>
                  <a:lnTo>
                    <a:pt x="1423" y="966"/>
                  </a:lnTo>
                  <a:lnTo>
                    <a:pt x="1421" y="966"/>
                  </a:lnTo>
                  <a:lnTo>
                    <a:pt x="1418" y="967"/>
                  </a:lnTo>
                  <a:lnTo>
                    <a:pt x="1415" y="967"/>
                  </a:lnTo>
                  <a:lnTo>
                    <a:pt x="1413" y="967"/>
                  </a:lnTo>
                  <a:lnTo>
                    <a:pt x="1410" y="967"/>
                  </a:lnTo>
                  <a:lnTo>
                    <a:pt x="1408" y="967"/>
                  </a:lnTo>
                  <a:lnTo>
                    <a:pt x="1405" y="967"/>
                  </a:lnTo>
                  <a:lnTo>
                    <a:pt x="1402" y="967"/>
                  </a:lnTo>
                  <a:lnTo>
                    <a:pt x="1400" y="967"/>
                  </a:lnTo>
                  <a:lnTo>
                    <a:pt x="1397" y="967"/>
                  </a:lnTo>
                  <a:lnTo>
                    <a:pt x="1395" y="966"/>
                  </a:lnTo>
                  <a:lnTo>
                    <a:pt x="1392" y="966"/>
                  </a:lnTo>
                  <a:lnTo>
                    <a:pt x="1390" y="966"/>
                  </a:lnTo>
                  <a:lnTo>
                    <a:pt x="1387" y="966"/>
                  </a:lnTo>
                  <a:close/>
                  <a:moveTo>
                    <a:pt x="1543" y="966"/>
                  </a:moveTo>
                  <a:lnTo>
                    <a:pt x="1543" y="967"/>
                  </a:lnTo>
                  <a:lnTo>
                    <a:pt x="1543" y="969"/>
                  </a:lnTo>
                  <a:lnTo>
                    <a:pt x="1543" y="970"/>
                  </a:lnTo>
                  <a:lnTo>
                    <a:pt x="1543" y="972"/>
                  </a:lnTo>
                  <a:lnTo>
                    <a:pt x="1543" y="973"/>
                  </a:lnTo>
                  <a:lnTo>
                    <a:pt x="1543" y="975"/>
                  </a:lnTo>
                  <a:lnTo>
                    <a:pt x="1543" y="976"/>
                  </a:lnTo>
                  <a:lnTo>
                    <a:pt x="1543" y="978"/>
                  </a:lnTo>
                  <a:lnTo>
                    <a:pt x="1543" y="983"/>
                  </a:lnTo>
                  <a:lnTo>
                    <a:pt x="1543" y="988"/>
                  </a:lnTo>
                  <a:lnTo>
                    <a:pt x="1543" y="993"/>
                  </a:lnTo>
                  <a:lnTo>
                    <a:pt x="1543" y="998"/>
                  </a:lnTo>
                  <a:lnTo>
                    <a:pt x="1543" y="1003"/>
                  </a:lnTo>
                  <a:lnTo>
                    <a:pt x="1543" y="1008"/>
                  </a:lnTo>
                  <a:lnTo>
                    <a:pt x="1543" y="1013"/>
                  </a:lnTo>
                  <a:lnTo>
                    <a:pt x="1543" y="1018"/>
                  </a:lnTo>
                  <a:lnTo>
                    <a:pt x="1543" y="1033"/>
                  </a:lnTo>
                  <a:lnTo>
                    <a:pt x="1543" y="1048"/>
                  </a:lnTo>
                  <a:lnTo>
                    <a:pt x="1543" y="1063"/>
                  </a:lnTo>
                  <a:lnTo>
                    <a:pt x="1542" y="1078"/>
                  </a:lnTo>
                  <a:lnTo>
                    <a:pt x="1542" y="1093"/>
                  </a:lnTo>
                  <a:lnTo>
                    <a:pt x="1541" y="1108"/>
                  </a:lnTo>
                  <a:lnTo>
                    <a:pt x="1540" y="1123"/>
                  </a:lnTo>
                  <a:lnTo>
                    <a:pt x="1539" y="1138"/>
                  </a:lnTo>
                  <a:lnTo>
                    <a:pt x="1540" y="1138"/>
                  </a:lnTo>
                  <a:lnTo>
                    <a:pt x="1542" y="1138"/>
                  </a:lnTo>
                  <a:lnTo>
                    <a:pt x="1543" y="1137"/>
                  </a:lnTo>
                  <a:lnTo>
                    <a:pt x="1545" y="1137"/>
                  </a:lnTo>
                  <a:lnTo>
                    <a:pt x="1546" y="1137"/>
                  </a:lnTo>
                  <a:lnTo>
                    <a:pt x="1548" y="1137"/>
                  </a:lnTo>
                  <a:lnTo>
                    <a:pt x="1549" y="1137"/>
                  </a:lnTo>
                  <a:lnTo>
                    <a:pt x="1550" y="1137"/>
                  </a:lnTo>
                  <a:lnTo>
                    <a:pt x="1551" y="1137"/>
                  </a:lnTo>
                  <a:lnTo>
                    <a:pt x="1553" y="1137"/>
                  </a:lnTo>
                  <a:lnTo>
                    <a:pt x="1554" y="1137"/>
                  </a:lnTo>
                  <a:lnTo>
                    <a:pt x="1555" y="1137"/>
                  </a:lnTo>
                  <a:lnTo>
                    <a:pt x="1557" y="1137"/>
                  </a:lnTo>
                  <a:lnTo>
                    <a:pt x="1558" y="1138"/>
                  </a:lnTo>
                  <a:lnTo>
                    <a:pt x="1559" y="1138"/>
                  </a:lnTo>
                  <a:lnTo>
                    <a:pt x="1560" y="1138"/>
                  </a:lnTo>
                  <a:lnTo>
                    <a:pt x="1562" y="1138"/>
                  </a:lnTo>
                  <a:lnTo>
                    <a:pt x="1561" y="1130"/>
                  </a:lnTo>
                  <a:lnTo>
                    <a:pt x="1561" y="1122"/>
                  </a:lnTo>
                  <a:lnTo>
                    <a:pt x="1561" y="1114"/>
                  </a:lnTo>
                  <a:lnTo>
                    <a:pt x="1561" y="1106"/>
                  </a:lnTo>
                  <a:lnTo>
                    <a:pt x="1561" y="1098"/>
                  </a:lnTo>
                  <a:lnTo>
                    <a:pt x="1560" y="1090"/>
                  </a:lnTo>
                  <a:lnTo>
                    <a:pt x="1560" y="1082"/>
                  </a:lnTo>
                  <a:lnTo>
                    <a:pt x="1560" y="1074"/>
                  </a:lnTo>
                  <a:lnTo>
                    <a:pt x="1560" y="1071"/>
                  </a:lnTo>
                  <a:lnTo>
                    <a:pt x="1560" y="1068"/>
                  </a:lnTo>
                  <a:lnTo>
                    <a:pt x="1560" y="1065"/>
                  </a:lnTo>
                  <a:lnTo>
                    <a:pt x="1560" y="1062"/>
                  </a:lnTo>
                  <a:lnTo>
                    <a:pt x="1560" y="1059"/>
                  </a:lnTo>
                  <a:lnTo>
                    <a:pt x="1560" y="1057"/>
                  </a:lnTo>
                  <a:lnTo>
                    <a:pt x="1560" y="1053"/>
                  </a:lnTo>
                  <a:lnTo>
                    <a:pt x="1560" y="1051"/>
                  </a:lnTo>
                  <a:lnTo>
                    <a:pt x="1560" y="1047"/>
                  </a:lnTo>
                  <a:lnTo>
                    <a:pt x="1561" y="1042"/>
                  </a:lnTo>
                  <a:lnTo>
                    <a:pt x="1561" y="1038"/>
                  </a:lnTo>
                  <a:lnTo>
                    <a:pt x="1561" y="1034"/>
                  </a:lnTo>
                  <a:lnTo>
                    <a:pt x="1561" y="1030"/>
                  </a:lnTo>
                  <a:lnTo>
                    <a:pt x="1561" y="1025"/>
                  </a:lnTo>
                  <a:lnTo>
                    <a:pt x="1561" y="1021"/>
                  </a:lnTo>
                  <a:lnTo>
                    <a:pt x="1561" y="1017"/>
                  </a:lnTo>
                  <a:lnTo>
                    <a:pt x="1589" y="1046"/>
                  </a:lnTo>
                  <a:lnTo>
                    <a:pt x="1599" y="1057"/>
                  </a:lnTo>
                  <a:lnTo>
                    <a:pt x="1610" y="1068"/>
                  </a:lnTo>
                  <a:lnTo>
                    <a:pt x="1620" y="1080"/>
                  </a:lnTo>
                  <a:lnTo>
                    <a:pt x="1630" y="1091"/>
                  </a:lnTo>
                  <a:lnTo>
                    <a:pt x="1641" y="1103"/>
                  </a:lnTo>
                  <a:lnTo>
                    <a:pt x="1651" y="1115"/>
                  </a:lnTo>
                  <a:lnTo>
                    <a:pt x="1661" y="1126"/>
                  </a:lnTo>
                  <a:lnTo>
                    <a:pt x="1671" y="1138"/>
                  </a:lnTo>
                  <a:lnTo>
                    <a:pt x="1673" y="1138"/>
                  </a:lnTo>
                  <a:lnTo>
                    <a:pt x="1676" y="1137"/>
                  </a:lnTo>
                  <a:lnTo>
                    <a:pt x="1678" y="1137"/>
                  </a:lnTo>
                  <a:lnTo>
                    <a:pt x="1680" y="1137"/>
                  </a:lnTo>
                  <a:lnTo>
                    <a:pt x="1682" y="1137"/>
                  </a:lnTo>
                  <a:lnTo>
                    <a:pt x="1684" y="1137"/>
                  </a:lnTo>
                  <a:lnTo>
                    <a:pt x="1687" y="1137"/>
                  </a:lnTo>
                  <a:lnTo>
                    <a:pt x="1689" y="1138"/>
                  </a:lnTo>
                  <a:lnTo>
                    <a:pt x="1689" y="1138"/>
                  </a:lnTo>
                  <a:lnTo>
                    <a:pt x="1690" y="1138"/>
                  </a:lnTo>
                  <a:lnTo>
                    <a:pt x="1690" y="1138"/>
                  </a:lnTo>
                  <a:lnTo>
                    <a:pt x="1691" y="1138"/>
                  </a:lnTo>
                  <a:lnTo>
                    <a:pt x="1691" y="1138"/>
                  </a:lnTo>
                  <a:lnTo>
                    <a:pt x="1691" y="1138"/>
                  </a:lnTo>
                  <a:lnTo>
                    <a:pt x="1692" y="1138"/>
                  </a:lnTo>
                  <a:lnTo>
                    <a:pt x="1692" y="1131"/>
                  </a:lnTo>
                  <a:lnTo>
                    <a:pt x="1692" y="1125"/>
                  </a:lnTo>
                  <a:lnTo>
                    <a:pt x="1692" y="1118"/>
                  </a:lnTo>
                  <a:lnTo>
                    <a:pt x="1692" y="1112"/>
                  </a:lnTo>
                  <a:lnTo>
                    <a:pt x="1692" y="1105"/>
                  </a:lnTo>
                  <a:lnTo>
                    <a:pt x="1692" y="1098"/>
                  </a:lnTo>
                  <a:lnTo>
                    <a:pt x="1692" y="1092"/>
                  </a:lnTo>
                  <a:lnTo>
                    <a:pt x="1692" y="1085"/>
                  </a:lnTo>
                  <a:lnTo>
                    <a:pt x="1692" y="1082"/>
                  </a:lnTo>
                  <a:lnTo>
                    <a:pt x="1692" y="1079"/>
                  </a:lnTo>
                  <a:lnTo>
                    <a:pt x="1692" y="1075"/>
                  </a:lnTo>
                  <a:lnTo>
                    <a:pt x="1692" y="1072"/>
                  </a:lnTo>
                  <a:lnTo>
                    <a:pt x="1692" y="1069"/>
                  </a:lnTo>
                  <a:lnTo>
                    <a:pt x="1692" y="1066"/>
                  </a:lnTo>
                  <a:lnTo>
                    <a:pt x="1692" y="1062"/>
                  </a:lnTo>
                  <a:lnTo>
                    <a:pt x="1692" y="1059"/>
                  </a:lnTo>
                  <a:lnTo>
                    <a:pt x="1692" y="1053"/>
                  </a:lnTo>
                  <a:lnTo>
                    <a:pt x="1692" y="1047"/>
                  </a:lnTo>
                  <a:lnTo>
                    <a:pt x="1692" y="1042"/>
                  </a:lnTo>
                  <a:lnTo>
                    <a:pt x="1692" y="1036"/>
                  </a:lnTo>
                  <a:lnTo>
                    <a:pt x="1693" y="1030"/>
                  </a:lnTo>
                  <a:lnTo>
                    <a:pt x="1693" y="1024"/>
                  </a:lnTo>
                  <a:lnTo>
                    <a:pt x="1693" y="1018"/>
                  </a:lnTo>
                  <a:lnTo>
                    <a:pt x="1693" y="1012"/>
                  </a:lnTo>
                  <a:lnTo>
                    <a:pt x="1693" y="1008"/>
                  </a:lnTo>
                  <a:lnTo>
                    <a:pt x="1693" y="1004"/>
                  </a:lnTo>
                  <a:lnTo>
                    <a:pt x="1694" y="1000"/>
                  </a:lnTo>
                  <a:lnTo>
                    <a:pt x="1694" y="996"/>
                  </a:lnTo>
                  <a:lnTo>
                    <a:pt x="1694" y="992"/>
                  </a:lnTo>
                  <a:lnTo>
                    <a:pt x="1695" y="988"/>
                  </a:lnTo>
                  <a:lnTo>
                    <a:pt x="1695" y="984"/>
                  </a:lnTo>
                  <a:lnTo>
                    <a:pt x="1695" y="980"/>
                  </a:lnTo>
                  <a:lnTo>
                    <a:pt x="1695" y="978"/>
                  </a:lnTo>
                  <a:lnTo>
                    <a:pt x="1695" y="976"/>
                  </a:lnTo>
                  <a:lnTo>
                    <a:pt x="1695" y="975"/>
                  </a:lnTo>
                  <a:lnTo>
                    <a:pt x="1695" y="973"/>
                  </a:lnTo>
                  <a:lnTo>
                    <a:pt x="1695" y="971"/>
                  </a:lnTo>
                  <a:lnTo>
                    <a:pt x="1695" y="969"/>
                  </a:lnTo>
                  <a:lnTo>
                    <a:pt x="1696" y="968"/>
                  </a:lnTo>
                  <a:lnTo>
                    <a:pt x="1696" y="966"/>
                  </a:lnTo>
                  <a:lnTo>
                    <a:pt x="1694" y="966"/>
                  </a:lnTo>
                  <a:lnTo>
                    <a:pt x="1693" y="966"/>
                  </a:lnTo>
                  <a:lnTo>
                    <a:pt x="1691" y="966"/>
                  </a:lnTo>
                  <a:lnTo>
                    <a:pt x="1690" y="967"/>
                  </a:lnTo>
                  <a:lnTo>
                    <a:pt x="1689" y="967"/>
                  </a:lnTo>
                  <a:lnTo>
                    <a:pt x="1687" y="967"/>
                  </a:lnTo>
                  <a:lnTo>
                    <a:pt x="1686" y="967"/>
                  </a:lnTo>
                  <a:lnTo>
                    <a:pt x="1684" y="967"/>
                  </a:lnTo>
                  <a:lnTo>
                    <a:pt x="1683" y="967"/>
                  </a:lnTo>
                  <a:lnTo>
                    <a:pt x="1682" y="967"/>
                  </a:lnTo>
                  <a:lnTo>
                    <a:pt x="1680" y="967"/>
                  </a:lnTo>
                  <a:lnTo>
                    <a:pt x="1679" y="967"/>
                  </a:lnTo>
                  <a:lnTo>
                    <a:pt x="1677" y="966"/>
                  </a:lnTo>
                  <a:lnTo>
                    <a:pt x="1676" y="966"/>
                  </a:lnTo>
                  <a:lnTo>
                    <a:pt x="1675" y="966"/>
                  </a:lnTo>
                  <a:lnTo>
                    <a:pt x="1673" y="966"/>
                  </a:lnTo>
                  <a:lnTo>
                    <a:pt x="1673" y="971"/>
                  </a:lnTo>
                  <a:lnTo>
                    <a:pt x="1674" y="974"/>
                  </a:lnTo>
                  <a:lnTo>
                    <a:pt x="1674" y="978"/>
                  </a:lnTo>
                  <a:lnTo>
                    <a:pt x="1674" y="982"/>
                  </a:lnTo>
                  <a:lnTo>
                    <a:pt x="1674" y="986"/>
                  </a:lnTo>
                  <a:lnTo>
                    <a:pt x="1675" y="990"/>
                  </a:lnTo>
                  <a:lnTo>
                    <a:pt x="1675" y="993"/>
                  </a:lnTo>
                  <a:lnTo>
                    <a:pt x="1675" y="997"/>
                  </a:lnTo>
                  <a:lnTo>
                    <a:pt x="1675" y="1001"/>
                  </a:lnTo>
                  <a:lnTo>
                    <a:pt x="1675" y="1004"/>
                  </a:lnTo>
                  <a:lnTo>
                    <a:pt x="1675" y="1008"/>
                  </a:lnTo>
                  <a:lnTo>
                    <a:pt x="1675" y="1012"/>
                  </a:lnTo>
                  <a:lnTo>
                    <a:pt x="1675" y="1015"/>
                  </a:lnTo>
                  <a:lnTo>
                    <a:pt x="1675" y="1019"/>
                  </a:lnTo>
                  <a:lnTo>
                    <a:pt x="1675" y="1022"/>
                  </a:lnTo>
                  <a:lnTo>
                    <a:pt x="1675" y="1025"/>
                  </a:lnTo>
                  <a:lnTo>
                    <a:pt x="1675" y="1029"/>
                  </a:lnTo>
                  <a:lnTo>
                    <a:pt x="1675" y="1036"/>
                  </a:lnTo>
                  <a:lnTo>
                    <a:pt x="1675" y="1043"/>
                  </a:lnTo>
                  <a:lnTo>
                    <a:pt x="1675" y="1050"/>
                  </a:lnTo>
                  <a:lnTo>
                    <a:pt x="1675" y="1057"/>
                  </a:lnTo>
                  <a:lnTo>
                    <a:pt x="1675" y="1064"/>
                  </a:lnTo>
                  <a:lnTo>
                    <a:pt x="1675" y="1071"/>
                  </a:lnTo>
                  <a:lnTo>
                    <a:pt x="1675" y="1078"/>
                  </a:lnTo>
                  <a:lnTo>
                    <a:pt x="1675" y="1085"/>
                  </a:lnTo>
                  <a:lnTo>
                    <a:pt x="1662" y="1070"/>
                  </a:lnTo>
                  <a:lnTo>
                    <a:pt x="1648" y="1055"/>
                  </a:lnTo>
                  <a:lnTo>
                    <a:pt x="1634" y="1040"/>
                  </a:lnTo>
                  <a:lnTo>
                    <a:pt x="1620" y="1025"/>
                  </a:lnTo>
                  <a:lnTo>
                    <a:pt x="1607" y="1010"/>
                  </a:lnTo>
                  <a:lnTo>
                    <a:pt x="1593" y="995"/>
                  </a:lnTo>
                  <a:lnTo>
                    <a:pt x="1579" y="981"/>
                  </a:lnTo>
                  <a:lnTo>
                    <a:pt x="1565" y="966"/>
                  </a:lnTo>
                  <a:lnTo>
                    <a:pt x="1564" y="966"/>
                  </a:lnTo>
                  <a:lnTo>
                    <a:pt x="1563" y="966"/>
                  </a:lnTo>
                  <a:lnTo>
                    <a:pt x="1561" y="967"/>
                  </a:lnTo>
                  <a:lnTo>
                    <a:pt x="1560" y="967"/>
                  </a:lnTo>
                  <a:lnTo>
                    <a:pt x="1558" y="967"/>
                  </a:lnTo>
                  <a:lnTo>
                    <a:pt x="1557" y="967"/>
                  </a:lnTo>
                  <a:lnTo>
                    <a:pt x="1555" y="967"/>
                  </a:lnTo>
                  <a:lnTo>
                    <a:pt x="1554" y="967"/>
                  </a:lnTo>
                  <a:lnTo>
                    <a:pt x="1553" y="967"/>
                  </a:lnTo>
                  <a:lnTo>
                    <a:pt x="1551" y="967"/>
                  </a:lnTo>
                  <a:lnTo>
                    <a:pt x="1550" y="967"/>
                  </a:lnTo>
                  <a:lnTo>
                    <a:pt x="1548" y="967"/>
                  </a:lnTo>
                  <a:lnTo>
                    <a:pt x="1547" y="967"/>
                  </a:lnTo>
                  <a:lnTo>
                    <a:pt x="1546" y="966"/>
                  </a:lnTo>
                  <a:lnTo>
                    <a:pt x="1544" y="966"/>
                  </a:lnTo>
                  <a:lnTo>
                    <a:pt x="1543" y="966"/>
                  </a:lnTo>
                  <a:close/>
                  <a:moveTo>
                    <a:pt x="2331" y="966"/>
                  </a:moveTo>
                  <a:lnTo>
                    <a:pt x="2340" y="988"/>
                  </a:lnTo>
                  <a:lnTo>
                    <a:pt x="2349" y="1009"/>
                  </a:lnTo>
                  <a:lnTo>
                    <a:pt x="2358" y="1031"/>
                  </a:lnTo>
                  <a:lnTo>
                    <a:pt x="2366" y="1052"/>
                  </a:lnTo>
                  <a:lnTo>
                    <a:pt x="2375" y="1073"/>
                  </a:lnTo>
                  <a:lnTo>
                    <a:pt x="2383" y="1095"/>
                  </a:lnTo>
                  <a:lnTo>
                    <a:pt x="2391" y="1117"/>
                  </a:lnTo>
                  <a:lnTo>
                    <a:pt x="2399" y="1138"/>
                  </a:lnTo>
                  <a:lnTo>
                    <a:pt x="2400" y="1138"/>
                  </a:lnTo>
                  <a:lnTo>
                    <a:pt x="2402" y="1138"/>
                  </a:lnTo>
                  <a:lnTo>
                    <a:pt x="2403" y="1137"/>
                  </a:lnTo>
                  <a:lnTo>
                    <a:pt x="2405" y="1137"/>
                  </a:lnTo>
                  <a:lnTo>
                    <a:pt x="2406" y="1137"/>
                  </a:lnTo>
                  <a:lnTo>
                    <a:pt x="2407" y="1137"/>
                  </a:lnTo>
                  <a:lnTo>
                    <a:pt x="2409" y="1137"/>
                  </a:lnTo>
                  <a:lnTo>
                    <a:pt x="2411" y="1137"/>
                  </a:lnTo>
                  <a:lnTo>
                    <a:pt x="2412" y="1137"/>
                  </a:lnTo>
                  <a:lnTo>
                    <a:pt x="2413" y="1137"/>
                  </a:lnTo>
                  <a:lnTo>
                    <a:pt x="2415" y="1137"/>
                  </a:lnTo>
                  <a:lnTo>
                    <a:pt x="2416" y="1137"/>
                  </a:lnTo>
                  <a:lnTo>
                    <a:pt x="2417" y="1138"/>
                  </a:lnTo>
                  <a:lnTo>
                    <a:pt x="2419" y="1138"/>
                  </a:lnTo>
                  <a:lnTo>
                    <a:pt x="2420" y="1138"/>
                  </a:lnTo>
                  <a:lnTo>
                    <a:pt x="2422" y="1138"/>
                  </a:lnTo>
                  <a:lnTo>
                    <a:pt x="2430" y="1116"/>
                  </a:lnTo>
                  <a:lnTo>
                    <a:pt x="2437" y="1095"/>
                  </a:lnTo>
                  <a:lnTo>
                    <a:pt x="2446" y="1073"/>
                  </a:lnTo>
                  <a:lnTo>
                    <a:pt x="2455" y="1052"/>
                  </a:lnTo>
                  <a:lnTo>
                    <a:pt x="2464" y="1031"/>
                  </a:lnTo>
                  <a:lnTo>
                    <a:pt x="2473" y="1009"/>
                  </a:lnTo>
                  <a:lnTo>
                    <a:pt x="2482" y="988"/>
                  </a:lnTo>
                  <a:lnTo>
                    <a:pt x="2491" y="966"/>
                  </a:lnTo>
                  <a:lnTo>
                    <a:pt x="2488" y="966"/>
                  </a:lnTo>
                  <a:lnTo>
                    <a:pt x="2486" y="967"/>
                  </a:lnTo>
                  <a:lnTo>
                    <a:pt x="2484" y="967"/>
                  </a:lnTo>
                  <a:lnTo>
                    <a:pt x="2481" y="967"/>
                  </a:lnTo>
                  <a:lnTo>
                    <a:pt x="2478" y="967"/>
                  </a:lnTo>
                  <a:lnTo>
                    <a:pt x="2476" y="967"/>
                  </a:lnTo>
                  <a:lnTo>
                    <a:pt x="2473" y="967"/>
                  </a:lnTo>
                  <a:lnTo>
                    <a:pt x="2471" y="966"/>
                  </a:lnTo>
                  <a:lnTo>
                    <a:pt x="2471" y="966"/>
                  </a:lnTo>
                  <a:lnTo>
                    <a:pt x="2470" y="966"/>
                  </a:lnTo>
                  <a:lnTo>
                    <a:pt x="2470" y="966"/>
                  </a:lnTo>
                  <a:lnTo>
                    <a:pt x="2470" y="966"/>
                  </a:lnTo>
                  <a:lnTo>
                    <a:pt x="2469" y="966"/>
                  </a:lnTo>
                  <a:lnTo>
                    <a:pt x="2469" y="966"/>
                  </a:lnTo>
                  <a:lnTo>
                    <a:pt x="2469" y="966"/>
                  </a:lnTo>
                  <a:lnTo>
                    <a:pt x="2468" y="966"/>
                  </a:lnTo>
                  <a:lnTo>
                    <a:pt x="2463" y="982"/>
                  </a:lnTo>
                  <a:lnTo>
                    <a:pt x="2458" y="997"/>
                  </a:lnTo>
                  <a:lnTo>
                    <a:pt x="2452" y="1013"/>
                  </a:lnTo>
                  <a:lnTo>
                    <a:pt x="2446" y="1029"/>
                  </a:lnTo>
                  <a:lnTo>
                    <a:pt x="2440" y="1045"/>
                  </a:lnTo>
                  <a:lnTo>
                    <a:pt x="2433" y="1060"/>
                  </a:lnTo>
                  <a:lnTo>
                    <a:pt x="2427" y="1076"/>
                  </a:lnTo>
                  <a:lnTo>
                    <a:pt x="2421" y="1091"/>
                  </a:lnTo>
                  <a:lnTo>
                    <a:pt x="2415" y="1076"/>
                  </a:lnTo>
                  <a:lnTo>
                    <a:pt x="2409" y="1060"/>
                  </a:lnTo>
                  <a:lnTo>
                    <a:pt x="2403" y="1044"/>
                  </a:lnTo>
                  <a:lnTo>
                    <a:pt x="2398" y="1029"/>
                  </a:lnTo>
                  <a:lnTo>
                    <a:pt x="2392" y="1013"/>
                  </a:lnTo>
                  <a:lnTo>
                    <a:pt x="2386" y="997"/>
                  </a:lnTo>
                  <a:lnTo>
                    <a:pt x="2381" y="982"/>
                  </a:lnTo>
                  <a:lnTo>
                    <a:pt x="2376" y="966"/>
                  </a:lnTo>
                  <a:lnTo>
                    <a:pt x="2373" y="966"/>
                  </a:lnTo>
                  <a:lnTo>
                    <a:pt x="2370" y="966"/>
                  </a:lnTo>
                  <a:lnTo>
                    <a:pt x="2368" y="967"/>
                  </a:lnTo>
                  <a:lnTo>
                    <a:pt x="2365" y="967"/>
                  </a:lnTo>
                  <a:lnTo>
                    <a:pt x="2362" y="967"/>
                  </a:lnTo>
                  <a:lnTo>
                    <a:pt x="2359" y="967"/>
                  </a:lnTo>
                  <a:lnTo>
                    <a:pt x="2357" y="967"/>
                  </a:lnTo>
                  <a:lnTo>
                    <a:pt x="2354" y="967"/>
                  </a:lnTo>
                  <a:lnTo>
                    <a:pt x="2351" y="967"/>
                  </a:lnTo>
                  <a:lnTo>
                    <a:pt x="2348" y="967"/>
                  </a:lnTo>
                  <a:lnTo>
                    <a:pt x="2346" y="967"/>
                  </a:lnTo>
                  <a:lnTo>
                    <a:pt x="2343" y="967"/>
                  </a:lnTo>
                  <a:lnTo>
                    <a:pt x="2340" y="966"/>
                  </a:lnTo>
                  <a:lnTo>
                    <a:pt x="2337" y="966"/>
                  </a:lnTo>
                  <a:lnTo>
                    <a:pt x="2334" y="966"/>
                  </a:lnTo>
                  <a:lnTo>
                    <a:pt x="2331" y="966"/>
                  </a:lnTo>
                  <a:close/>
                  <a:moveTo>
                    <a:pt x="2919" y="966"/>
                  </a:moveTo>
                  <a:lnTo>
                    <a:pt x="2928" y="988"/>
                  </a:lnTo>
                  <a:lnTo>
                    <a:pt x="2937" y="1009"/>
                  </a:lnTo>
                  <a:lnTo>
                    <a:pt x="2946" y="1031"/>
                  </a:lnTo>
                  <a:lnTo>
                    <a:pt x="2954" y="1052"/>
                  </a:lnTo>
                  <a:lnTo>
                    <a:pt x="2963" y="1073"/>
                  </a:lnTo>
                  <a:lnTo>
                    <a:pt x="2970" y="1095"/>
                  </a:lnTo>
                  <a:lnTo>
                    <a:pt x="2979" y="1117"/>
                  </a:lnTo>
                  <a:lnTo>
                    <a:pt x="2987" y="1138"/>
                  </a:lnTo>
                  <a:lnTo>
                    <a:pt x="2988" y="1138"/>
                  </a:lnTo>
                  <a:lnTo>
                    <a:pt x="2989" y="1138"/>
                  </a:lnTo>
                  <a:lnTo>
                    <a:pt x="2991" y="1137"/>
                  </a:lnTo>
                  <a:lnTo>
                    <a:pt x="2992" y="1137"/>
                  </a:lnTo>
                  <a:lnTo>
                    <a:pt x="2994" y="1137"/>
                  </a:lnTo>
                  <a:lnTo>
                    <a:pt x="2995" y="1137"/>
                  </a:lnTo>
                  <a:lnTo>
                    <a:pt x="2996" y="1137"/>
                  </a:lnTo>
                  <a:lnTo>
                    <a:pt x="2998" y="1137"/>
                  </a:lnTo>
                  <a:lnTo>
                    <a:pt x="2999" y="1137"/>
                  </a:lnTo>
                  <a:lnTo>
                    <a:pt x="3001" y="1137"/>
                  </a:lnTo>
                  <a:lnTo>
                    <a:pt x="3002" y="1137"/>
                  </a:lnTo>
                  <a:lnTo>
                    <a:pt x="3004" y="1137"/>
                  </a:lnTo>
                  <a:lnTo>
                    <a:pt x="3005" y="1138"/>
                  </a:lnTo>
                  <a:lnTo>
                    <a:pt x="3006" y="1138"/>
                  </a:lnTo>
                  <a:lnTo>
                    <a:pt x="3008" y="1138"/>
                  </a:lnTo>
                  <a:lnTo>
                    <a:pt x="3009" y="1138"/>
                  </a:lnTo>
                  <a:lnTo>
                    <a:pt x="3017" y="1116"/>
                  </a:lnTo>
                  <a:lnTo>
                    <a:pt x="3025" y="1095"/>
                  </a:lnTo>
                  <a:lnTo>
                    <a:pt x="3034" y="1073"/>
                  </a:lnTo>
                  <a:lnTo>
                    <a:pt x="3042" y="1052"/>
                  </a:lnTo>
                  <a:lnTo>
                    <a:pt x="3051" y="1031"/>
                  </a:lnTo>
                  <a:lnTo>
                    <a:pt x="3060" y="1009"/>
                  </a:lnTo>
                  <a:lnTo>
                    <a:pt x="3069" y="988"/>
                  </a:lnTo>
                  <a:lnTo>
                    <a:pt x="3079" y="966"/>
                  </a:lnTo>
                  <a:lnTo>
                    <a:pt x="3076" y="966"/>
                  </a:lnTo>
                  <a:lnTo>
                    <a:pt x="3073" y="967"/>
                  </a:lnTo>
                  <a:lnTo>
                    <a:pt x="3071" y="967"/>
                  </a:lnTo>
                  <a:lnTo>
                    <a:pt x="3069" y="967"/>
                  </a:lnTo>
                  <a:lnTo>
                    <a:pt x="3066" y="967"/>
                  </a:lnTo>
                  <a:lnTo>
                    <a:pt x="3064" y="967"/>
                  </a:lnTo>
                  <a:lnTo>
                    <a:pt x="3061" y="967"/>
                  </a:lnTo>
                  <a:lnTo>
                    <a:pt x="3059" y="966"/>
                  </a:lnTo>
                  <a:lnTo>
                    <a:pt x="3058" y="966"/>
                  </a:lnTo>
                  <a:lnTo>
                    <a:pt x="3058" y="966"/>
                  </a:lnTo>
                  <a:lnTo>
                    <a:pt x="3058" y="966"/>
                  </a:lnTo>
                  <a:lnTo>
                    <a:pt x="3057" y="966"/>
                  </a:lnTo>
                  <a:lnTo>
                    <a:pt x="3057" y="966"/>
                  </a:lnTo>
                  <a:lnTo>
                    <a:pt x="3056" y="966"/>
                  </a:lnTo>
                  <a:lnTo>
                    <a:pt x="3056" y="966"/>
                  </a:lnTo>
                  <a:lnTo>
                    <a:pt x="3056" y="966"/>
                  </a:lnTo>
                  <a:lnTo>
                    <a:pt x="3050" y="982"/>
                  </a:lnTo>
                  <a:lnTo>
                    <a:pt x="3045" y="997"/>
                  </a:lnTo>
                  <a:lnTo>
                    <a:pt x="3039" y="1013"/>
                  </a:lnTo>
                  <a:lnTo>
                    <a:pt x="3033" y="1029"/>
                  </a:lnTo>
                  <a:lnTo>
                    <a:pt x="3027" y="1045"/>
                  </a:lnTo>
                  <a:lnTo>
                    <a:pt x="3021" y="1060"/>
                  </a:lnTo>
                  <a:lnTo>
                    <a:pt x="3015" y="1076"/>
                  </a:lnTo>
                  <a:lnTo>
                    <a:pt x="3008" y="1091"/>
                  </a:lnTo>
                  <a:lnTo>
                    <a:pt x="3002" y="1076"/>
                  </a:lnTo>
                  <a:lnTo>
                    <a:pt x="2997" y="1060"/>
                  </a:lnTo>
                  <a:lnTo>
                    <a:pt x="2991" y="1044"/>
                  </a:lnTo>
                  <a:lnTo>
                    <a:pt x="2985" y="1029"/>
                  </a:lnTo>
                  <a:lnTo>
                    <a:pt x="2979" y="1013"/>
                  </a:lnTo>
                  <a:lnTo>
                    <a:pt x="2974" y="997"/>
                  </a:lnTo>
                  <a:lnTo>
                    <a:pt x="2968" y="982"/>
                  </a:lnTo>
                  <a:lnTo>
                    <a:pt x="2963" y="966"/>
                  </a:lnTo>
                  <a:lnTo>
                    <a:pt x="2961" y="966"/>
                  </a:lnTo>
                  <a:lnTo>
                    <a:pt x="2958" y="966"/>
                  </a:lnTo>
                  <a:lnTo>
                    <a:pt x="2955" y="967"/>
                  </a:lnTo>
                  <a:lnTo>
                    <a:pt x="2952" y="967"/>
                  </a:lnTo>
                  <a:lnTo>
                    <a:pt x="2950" y="967"/>
                  </a:lnTo>
                  <a:lnTo>
                    <a:pt x="2947" y="967"/>
                  </a:lnTo>
                  <a:lnTo>
                    <a:pt x="2944" y="967"/>
                  </a:lnTo>
                  <a:lnTo>
                    <a:pt x="2941" y="967"/>
                  </a:lnTo>
                  <a:lnTo>
                    <a:pt x="2939" y="967"/>
                  </a:lnTo>
                  <a:lnTo>
                    <a:pt x="2936" y="967"/>
                  </a:lnTo>
                  <a:lnTo>
                    <a:pt x="2933" y="967"/>
                  </a:lnTo>
                  <a:lnTo>
                    <a:pt x="2930" y="967"/>
                  </a:lnTo>
                  <a:lnTo>
                    <a:pt x="2928" y="966"/>
                  </a:lnTo>
                  <a:lnTo>
                    <a:pt x="2925" y="966"/>
                  </a:lnTo>
                  <a:lnTo>
                    <a:pt x="2922" y="966"/>
                  </a:lnTo>
                  <a:lnTo>
                    <a:pt x="2919" y="966"/>
                  </a:lnTo>
                  <a:close/>
                  <a:moveTo>
                    <a:pt x="3387" y="966"/>
                  </a:moveTo>
                  <a:lnTo>
                    <a:pt x="3387" y="966"/>
                  </a:lnTo>
                  <a:lnTo>
                    <a:pt x="3387" y="967"/>
                  </a:lnTo>
                  <a:lnTo>
                    <a:pt x="3387" y="967"/>
                  </a:lnTo>
                  <a:lnTo>
                    <a:pt x="3387" y="967"/>
                  </a:lnTo>
                  <a:lnTo>
                    <a:pt x="3387" y="968"/>
                  </a:lnTo>
                  <a:lnTo>
                    <a:pt x="3388" y="968"/>
                  </a:lnTo>
                  <a:lnTo>
                    <a:pt x="3388" y="969"/>
                  </a:lnTo>
                  <a:lnTo>
                    <a:pt x="3388" y="971"/>
                  </a:lnTo>
                  <a:lnTo>
                    <a:pt x="3388" y="973"/>
                  </a:lnTo>
                  <a:lnTo>
                    <a:pt x="3388" y="975"/>
                  </a:lnTo>
                  <a:lnTo>
                    <a:pt x="3388" y="978"/>
                  </a:lnTo>
                  <a:lnTo>
                    <a:pt x="3388" y="980"/>
                  </a:lnTo>
                  <a:lnTo>
                    <a:pt x="3388" y="982"/>
                  </a:lnTo>
                  <a:lnTo>
                    <a:pt x="3388" y="984"/>
                  </a:lnTo>
                  <a:lnTo>
                    <a:pt x="3387" y="987"/>
                  </a:lnTo>
                  <a:lnTo>
                    <a:pt x="3394" y="986"/>
                  </a:lnTo>
                  <a:lnTo>
                    <a:pt x="3402" y="986"/>
                  </a:lnTo>
                  <a:lnTo>
                    <a:pt x="3409" y="986"/>
                  </a:lnTo>
                  <a:lnTo>
                    <a:pt x="3416" y="985"/>
                  </a:lnTo>
                  <a:lnTo>
                    <a:pt x="3424" y="985"/>
                  </a:lnTo>
                  <a:lnTo>
                    <a:pt x="3431" y="985"/>
                  </a:lnTo>
                  <a:lnTo>
                    <a:pt x="3439" y="984"/>
                  </a:lnTo>
                  <a:lnTo>
                    <a:pt x="3446" y="984"/>
                  </a:lnTo>
                  <a:lnTo>
                    <a:pt x="3449" y="984"/>
                  </a:lnTo>
                  <a:lnTo>
                    <a:pt x="3451" y="984"/>
                  </a:lnTo>
                  <a:lnTo>
                    <a:pt x="3453" y="984"/>
                  </a:lnTo>
                  <a:lnTo>
                    <a:pt x="3456" y="984"/>
                  </a:lnTo>
                  <a:lnTo>
                    <a:pt x="3459" y="984"/>
                  </a:lnTo>
                  <a:lnTo>
                    <a:pt x="3461" y="984"/>
                  </a:lnTo>
                  <a:lnTo>
                    <a:pt x="3463" y="984"/>
                  </a:lnTo>
                  <a:lnTo>
                    <a:pt x="3466" y="984"/>
                  </a:lnTo>
                  <a:lnTo>
                    <a:pt x="3455" y="1003"/>
                  </a:lnTo>
                  <a:lnTo>
                    <a:pt x="3445" y="1023"/>
                  </a:lnTo>
                  <a:lnTo>
                    <a:pt x="3434" y="1042"/>
                  </a:lnTo>
                  <a:lnTo>
                    <a:pt x="3423" y="1060"/>
                  </a:lnTo>
                  <a:lnTo>
                    <a:pt x="3411" y="1079"/>
                  </a:lnTo>
                  <a:lnTo>
                    <a:pt x="3400" y="1098"/>
                  </a:lnTo>
                  <a:lnTo>
                    <a:pt x="3388" y="1116"/>
                  </a:lnTo>
                  <a:lnTo>
                    <a:pt x="3377" y="1134"/>
                  </a:lnTo>
                  <a:lnTo>
                    <a:pt x="3377" y="1138"/>
                  </a:lnTo>
                  <a:lnTo>
                    <a:pt x="3380" y="1138"/>
                  </a:lnTo>
                  <a:lnTo>
                    <a:pt x="3383" y="1138"/>
                  </a:lnTo>
                  <a:lnTo>
                    <a:pt x="3387" y="1138"/>
                  </a:lnTo>
                  <a:lnTo>
                    <a:pt x="3390" y="1138"/>
                  </a:lnTo>
                  <a:lnTo>
                    <a:pt x="3394" y="1138"/>
                  </a:lnTo>
                  <a:lnTo>
                    <a:pt x="3397" y="1138"/>
                  </a:lnTo>
                  <a:lnTo>
                    <a:pt x="3401" y="1137"/>
                  </a:lnTo>
                  <a:lnTo>
                    <a:pt x="3404" y="1137"/>
                  </a:lnTo>
                  <a:lnTo>
                    <a:pt x="3410" y="1137"/>
                  </a:lnTo>
                  <a:lnTo>
                    <a:pt x="3417" y="1137"/>
                  </a:lnTo>
                  <a:lnTo>
                    <a:pt x="3423" y="1137"/>
                  </a:lnTo>
                  <a:lnTo>
                    <a:pt x="3430" y="1137"/>
                  </a:lnTo>
                  <a:lnTo>
                    <a:pt x="3436" y="1137"/>
                  </a:lnTo>
                  <a:lnTo>
                    <a:pt x="3442" y="1137"/>
                  </a:lnTo>
                  <a:lnTo>
                    <a:pt x="3449" y="1137"/>
                  </a:lnTo>
                  <a:lnTo>
                    <a:pt x="3455" y="1137"/>
                  </a:lnTo>
                  <a:lnTo>
                    <a:pt x="3460" y="1137"/>
                  </a:lnTo>
                  <a:lnTo>
                    <a:pt x="3464" y="1137"/>
                  </a:lnTo>
                  <a:lnTo>
                    <a:pt x="3469" y="1137"/>
                  </a:lnTo>
                  <a:lnTo>
                    <a:pt x="3474" y="1137"/>
                  </a:lnTo>
                  <a:lnTo>
                    <a:pt x="3478" y="1137"/>
                  </a:lnTo>
                  <a:lnTo>
                    <a:pt x="3483" y="1137"/>
                  </a:lnTo>
                  <a:lnTo>
                    <a:pt x="3487" y="1137"/>
                  </a:lnTo>
                  <a:lnTo>
                    <a:pt x="3492" y="1137"/>
                  </a:lnTo>
                  <a:lnTo>
                    <a:pt x="3495" y="1137"/>
                  </a:lnTo>
                  <a:lnTo>
                    <a:pt x="3498" y="1138"/>
                  </a:lnTo>
                  <a:lnTo>
                    <a:pt x="3502" y="1138"/>
                  </a:lnTo>
                  <a:lnTo>
                    <a:pt x="3505" y="1138"/>
                  </a:lnTo>
                  <a:lnTo>
                    <a:pt x="3508" y="1138"/>
                  </a:lnTo>
                  <a:lnTo>
                    <a:pt x="3512" y="1138"/>
                  </a:lnTo>
                  <a:lnTo>
                    <a:pt x="3515" y="1138"/>
                  </a:lnTo>
                  <a:lnTo>
                    <a:pt x="3519" y="1138"/>
                  </a:lnTo>
                  <a:lnTo>
                    <a:pt x="3519" y="1138"/>
                  </a:lnTo>
                  <a:lnTo>
                    <a:pt x="3518" y="1137"/>
                  </a:lnTo>
                  <a:lnTo>
                    <a:pt x="3518" y="1137"/>
                  </a:lnTo>
                  <a:lnTo>
                    <a:pt x="3518" y="1135"/>
                  </a:lnTo>
                  <a:lnTo>
                    <a:pt x="3518" y="1134"/>
                  </a:lnTo>
                  <a:lnTo>
                    <a:pt x="3518" y="1133"/>
                  </a:lnTo>
                  <a:lnTo>
                    <a:pt x="3518" y="1133"/>
                  </a:lnTo>
                  <a:lnTo>
                    <a:pt x="3518" y="1132"/>
                  </a:lnTo>
                  <a:lnTo>
                    <a:pt x="3517" y="1131"/>
                  </a:lnTo>
                  <a:lnTo>
                    <a:pt x="3517" y="1129"/>
                  </a:lnTo>
                  <a:lnTo>
                    <a:pt x="3517" y="1128"/>
                  </a:lnTo>
                  <a:lnTo>
                    <a:pt x="3517" y="1126"/>
                  </a:lnTo>
                  <a:lnTo>
                    <a:pt x="3517" y="1125"/>
                  </a:lnTo>
                  <a:lnTo>
                    <a:pt x="3517" y="1123"/>
                  </a:lnTo>
                  <a:lnTo>
                    <a:pt x="3518" y="1122"/>
                  </a:lnTo>
                  <a:lnTo>
                    <a:pt x="3518" y="1120"/>
                  </a:lnTo>
                  <a:lnTo>
                    <a:pt x="3518" y="1120"/>
                  </a:lnTo>
                  <a:lnTo>
                    <a:pt x="3518" y="1119"/>
                  </a:lnTo>
                  <a:lnTo>
                    <a:pt x="3518" y="1119"/>
                  </a:lnTo>
                  <a:lnTo>
                    <a:pt x="3518" y="1118"/>
                  </a:lnTo>
                  <a:lnTo>
                    <a:pt x="3518" y="1118"/>
                  </a:lnTo>
                  <a:lnTo>
                    <a:pt x="3518" y="1118"/>
                  </a:lnTo>
                  <a:lnTo>
                    <a:pt x="3519" y="1117"/>
                  </a:lnTo>
                  <a:lnTo>
                    <a:pt x="3507" y="1118"/>
                  </a:lnTo>
                  <a:lnTo>
                    <a:pt x="3496" y="1118"/>
                  </a:lnTo>
                  <a:lnTo>
                    <a:pt x="3486" y="1119"/>
                  </a:lnTo>
                  <a:lnTo>
                    <a:pt x="3475" y="1119"/>
                  </a:lnTo>
                  <a:lnTo>
                    <a:pt x="3464" y="1120"/>
                  </a:lnTo>
                  <a:lnTo>
                    <a:pt x="3453" y="1120"/>
                  </a:lnTo>
                  <a:lnTo>
                    <a:pt x="3442" y="1120"/>
                  </a:lnTo>
                  <a:lnTo>
                    <a:pt x="3431" y="1120"/>
                  </a:lnTo>
                  <a:lnTo>
                    <a:pt x="3430" y="1118"/>
                  </a:lnTo>
                  <a:lnTo>
                    <a:pt x="3441" y="1100"/>
                  </a:lnTo>
                  <a:lnTo>
                    <a:pt x="3452" y="1081"/>
                  </a:lnTo>
                  <a:lnTo>
                    <a:pt x="3463" y="1062"/>
                  </a:lnTo>
                  <a:lnTo>
                    <a:pt x="3474" y="1044"/>
                  </a:lnTo>
                  <a:lnTo>
                    <a:pt x="3485" y="1025"/>
                  </a:lnTo>
                  <a:lnTo>
                    <a:pt x="3496" y="1006"/>
                  </a:lnTo>
                  <a:lnTo>
                    <a:pt x="3507" y="988"/>
                  </a:lnTo>
                  <a:lnTo>
                    <a:pt x="3519" y="970"/>
                  </a:lnTo>
                  <a:lnTo>
                    <a:pt x="3519" y="966"/>
                  </a:lnTo>
                  <a:lnTo>
                    <a:pt x="3515" y="966"/>
                  </a:lnTo>
                  <a:lnTo>
                    <a:pt x="3510" y="966"/>
                  </a:lnTo>
                  <a:lnTo>
                    <a:pt x="3506" y="966"/>
                  </a:lnTo>
                  <a:lnTo>
                    <a:pt x="3502" y="966"/>
                  </a:lnTo>
                  <a:lnTo>
                    <a:pt x="3498" y="966"/>
                  </a:lnTo>
                  <a:lnTo>
                    <a:pt x="3494" y="966"/>
                  </a:lnTo>
                  <a:lnTo>
                    <a:pt x="3490" y="967"/>
                  </a:lnTo>
                  <a:lnTo>
                    <a:pt x="3485" y="967"/>
                  </a:lnTo>
                  <a:lnTo>
                    <a:pt x="3482" y="967"/>
                  </a:lnTo>
                  <a:lnTo>
                    <a:pt x="3478" y="967"/>
                  </a:lnTo>
                  <a:lnTo>
                    <a:pt x="3475" y="967"/>
                  </a:lnTo>
                  <a:lnTo>
                    <a:pt x="3471" y="967"/>
                  </a:lnTo>
                  <a:lnTo>
                    <a:pt x="3467" y="967"/>
                  </a:lnTo>
                  <a:lnTo>
                    <a:pt x="3464" y="967"/>
                  </a:lnTo>
                  <a:lnTo>
                    <a:pt x="3460" y="967"/>
                  </a:lnTo>
                  <a:lnTo>
                    <a:pt x="3457" y="967"/>
                  </a:lnTo>
                  <a:lnTo>
                    <a:pt x="3452" y="967"/>
                  </a:lnTo>
                  <a:lnTo>
                    <a:pt x="3448" y="967"/>
                  </a:lnTo>
                  <a:lnTo>
                    <a:pt x="3444" y="967"/>
                  </a:lnTo>
                  <a:lnTo>
                    <a:pt x="3440" y="967"/>
                  </a:lnTo>
                  <a:lnTo>
                    <a:pt x="3436" y="967"/>
                  </a:lnTo>
                  <a:lnTo>
                    <a:pt x="3431" y="967"/>
                  </a:lnTo>
                  <a:lnTo>
                    <a:pt x="3427" y="967"/>
                  </a:lnTo>
                  <a:lnTo>
                    <a:pt x="3423" y="967"/>
                  </a:lnTo>
                  <a:lnTo>
                    <a:pt x="3387" y="966"/>
                  </a:lnTo>
                  <a:close/>
                  <a:moveTo>
                    <a:pt x="4115" y="966"/>
                  </a:moveTo>
                  <a:lnTo>
                    <a:pt x="4105" y="1042"/>
                  </a:lnTo>
                  <a:lnTo>
                    <a:pt x="4104" y="1047"/>
                  </a:lnTo>
                  <a:lnTo>
                    <a:pt x="4103" y="1054"/>
                  </a:lnTo>
                  <a:lnTo>
                    <a:pt x="4102" y="1060"/>
                  </a:lnTo>
                  <a:lnTo>
                    <a:pt x="4101" y="1066"/>
                  </a:lnTo>
                  <a:lnTo>
                    <a:pt x="4100" y="1072"/>
                  </a:lnTo>
                  <a:lnTo>
                    <a:pt x="4100" y="1078"/>
                  </a:lnTo>
                  <a:lnTo>
                    <a:pt x="4098" y="1085"/>
                  </a:lnTo>
                  <a:lnTo>
                    <a:pt x="4098" y="1090"/>
                  </a:lnTo>
                  <a:lnTo>
                    <a:pt x="4097" y="1095"/>
                  </a:lnTo>
                  <a:lnTo>
                    <a:pt x="4096" y="1100"/>
                  </a:lnTo>
                  <a:lnTo>
                    <a:pt x="4095" y="1105"/>
                  </a:lnTo>
                  <a:lnTo>
                    <a:pt x="4095" y="1110"/>
                  </a:lnTo>
                  <a:lnTo>
                    <a:pt x="4093" y="1115"/>
                  </a:lnTo>
                  <a:lnTo>
                    <a:pt x="4093" y="1120"/>
                  </a:lnTo>
                  <a:lnTo>
                    <a:pt x="4092" y="1124"/>
                  </a:lnTo>
                  <a:lnTo>
                    <a:pt x="4091" y="1129"/>
                  </a:lnTo>
                  <a:lnTo>
                    <a:pt x="4091" y="1130"/>
                  </a:lnTo>
                  <a:lnTo>
                    <a:pt x="4090" y="1131"/>
                  </a:lnTo>
                  <a:lnTo>
                    <a:pt x="4090" y="1132"/>
                  </a:lnTo>
                  <a:lnTo>
                    <a:pt x="4090" y="1133"/>
                  </a:lnTo>
                  <a:lnTo>
                    <a:pt x="4089" y="1135"/>
                  </a:lnTo>
                  <a:lnTo>
                    <a:pt x="4089" y="1136"/>
                  </a:lnTo>
                  <a:lnTo>
                    <a:pt x="4089" y="1137"/>
                  </a:lnTo>
                  <a:lnTo>
                    <a:pt x="4089" y="1138"/>
                  </a:lnTo>
                  <a:lnTo>
                    <a:pt x="4091" y="1138"/>
                  </a:lnTo>
                  <a:lnTo>
                    <a:pt x="4092" y="1138"/>
                  </a:lnTo>
                  <a:lnTo>
                    <a:pt x="4093" y="1137"/>
                  </a:lnTo>
                  <a:lnTo>
                    <a:pt x="4095" y="1137"/>
                  </a:lnTo>
                  <a:lnTo>
                    <a:pt x="4097" y="1137"/>
                  </a:lnTo>
                  <a:lnTo>
                    <a:pt x="4098" y="1137"/>
                  </a:lnTo>
                  <a:lnTo>
                    <a:pt x="4099" y="1137"/>
                  </a:lnTo>
                  <a:lnTo>
                    <a:pt x="4101" y="1137"/>
                  </a:lnTo>
                  <a:lnTo>
                    <a:pt x="4102" y="1137"/>
                  </a:lnTo>
                  <a:lnTo>
                    <a:pt x="4104" y="1137"/>
                  </a:lnTo>
                  <a:lnTo>
                    <a:pt x="4105" y="1137"/>
                  </a:lnTo>
                  <a:lnTo>
                    <a:pt x="4107" y="1137"/>
                  </a:lnTo>
                  <a:lnTo>
                    <a:pt x="4108" y="1137"/>
                  </a:lnTo>
                  <a:lnTo>
                    <a:pt x="4110" y="1138"/>
                  </a:lnTo>
                  <a:lnTo>
                    <a:pt x="4111" y="1138"/>
                  </a:lnTo>
                  <a:lnTo>
                    <a:pt x="4112" y="1138"/>
                  </a:lnTo>
                  <a:lnTo>
                    <a:pt x="4113" y="1136"/>
                  </a:lnTo>
                  <a:lnTo>
                    <a:pt x="4113" y="1134"/>
                  </a:lnTo>
                  <a:lnTo>
                    <a:pt x="4113" y="1132"/>
                  </a:lnTo>
                  <a:lnTo>
                    <a:pt x="4113" y="1130"/>
                  </a:lnTo>
                  <a:lnTo>
                    <a:pt x="4113" y="1128"/>
                  </a:lnTo>
                  <a:lnTo>
                    <a:pt x="4113" y="1127"/>
                  </a:lnTo>
                  <a:lnTo>
                    <a:pt x="4113" y="1125"/>
                  </a:lnTo>
                  <a:lnTo>
                    <a:pt x="4113" y="1123"/>
                  </a:lnTo>
                  <a:lnTo>
                    <a:pt x="4113" y="1120"/>
                  </a:lnTo>
                  <a:lnTo>
                    <a:pt x="4114" y="1116"/>
                  </a:lnTo>
                  <a:lnTo>
                    <a:pt x="4114" y="1113"/>
                  </a:lnTo>
                  <a:lnTo>
                    <a:pt x="4114" y="1110"/>
                  </a:lnTo>
                  <a:lnTo>
                    <a:pt x="4115" y="1107"/>
                  </a:lnTo>
                  <a:lnTo>
                    <a:pt x="4115" y="1104"/>
                  </a:lnTo>
                  <a:lnTo>
                    <a:pt x="4115" y="1101"/>
                  </a:lnTo>
                  <a:lnTo>
                    <a:pt x="4115" y="1098"/>
                  </a:lnTo>
                  <a:lnTo>
                    <a:pt x="4115" y="1094"/>
                  </a:lnTo>
                  <a:lnTo>
                    <a:pt x="4116" y="1091"/>
                  </a:lnTo>
                  <a:lnTo>
                    <a:pt x="4116" y="1087"/>
                  </a:lnTo>
                  <a:lnTo>
                    <a:pt x="4117" y="1084"/>
                  </a:lnTo>
                  <a:lnTo>
                    <a:pt x="4117" y="1080"/>
                  </a:lnTo>
                  <a:lnTo>
                    <a:pt x="4117" y="1077"/>
                  </a:lnTo>
                  <a:lnTo>
                    <a:pt x="4117" y="1073"/>
                  </a:lnTo>
                  <a:lnTo>
                    <a:pt x="4118" y="1069"/>
                  </a:lnTo>
                  <a:lnTo>
                    <a:pt x="4118" y="1064"/>
                  </a:lnTo>
                  <a:lnTo>
                    <a:pt x="4119" y="1058"/>
                  </a:lnTo>
                  <a:lnTo>
                    <a:pt x="4120" y="1053"/>
                  </a:lnTo>
                  <a:lnTo>
                    <a:pt x="4120" y="1047"/>
                  </a:lnTo>
                  <a:lnTo>
                    <a:pt x="4121" y="1042"/>
                  </a:lnTo>
                  <a:lnTo>
                    <a:pt x="4122" y="1036"/>
                  </a:lnTo>
                  <a:lnTo>
                    <a:pt x="4123" y="1031"/>
                  </a:lnTo>
                  <a:lnTo>
                    <a:pt x="4123" y="1025"/>
                  </a:lnTo>
                  <a:lnTo>
                    <a:pt x="4128" y="1034"/>
                  </a:lnTo>
                  <a:lnTo>
                    <a:pt x="4132" y="1043"/>
                  </a:lnTo>
                  <a:lnTo>
                    <a:pt x="4137" y="1052"/>
                  </a:lnTo>
                  <a:lnTo>
                    <a:pt x="4141" y="1061"/>
                  </a:lnTo>
                  <a:lnTo>
                    <a:pt x="4146" y="1070"/>
                  </a:lnTo>
                  <a:lnTo>
                    <a:pt x="4150" y="1079"/>
                  </a:lnTo>
                  <a:lnTo>
                    <a:pt x="4155" y="1089"/>
                  </a:lnTo>
                  <a:lnTo>
                    <a:pt x="4159" y="1098"/>
                  </a:lnTo>
                  <a:lnTo>
                    <a:pt x="4178" y="1138"/>
                  </a:lnTo>
                  <a:lnTo>
                    <a:pt x="4180" y="1138"/>
                  </a:lnTo>
                  <a:lnTo>
                    <a:pt x="4181" y="1138"/>
                  </a:lnTo>
                  <a:lnTo>
                    <a:pt x="4182" y="1138"/>
                  </a:lnTo>
                  <a:lnTo>
                    <a:pt x="4183" y="1138"/>
                  </a:lnTo>
                  <a:lnTo>
                    <a:pt x="4184" y="1138"/>
                  </a:lnTo>
                  <a:lnTo>
                    <a:pt x="4186" y="1138"/>
                  </a:lnTo>
                  <a:lnTo>
                    <a:pt x="4187" y="1138"/>
                  </a:lnTo>
                  <a:lnTo>
                    <a:pt x="4188" y="1138"/>
                  </a:lnTo>
                  <a:lnTo>
                    <a:pt x="4195" y="1124"/>
                  </a:lnTo>
                  <a:lnTo>
                    <a:pt x="4201" y="1109"/>
                  </a:lnTo>
                  <a:lnTo>
                    <a:pt x="4209" y="1094"/>
                  </a:lnTo>
                  <a:lnTo>
                    <a:pt x="4216" y="1080"/>
                  </a:lnTo>
                  <a:lnTo>
                    <a:pt x="4222" y="1065"/>
                  </a:lnTo>
                  <a:lnTo>
                    <a:pt x="4229" y="1051"/>
                  </a:lnTo>
                  <a:lnTo>
                    <a:pt x="4237" y="1036"/>
                  </a:lnTo>
                  <a:lnTo>
                    <a:pt x="4244" y="1022"/>
                  </a:lnTo>
                  <a:lnTo>
                    <a:pt x="4246" y="1036"/>
                  </a:lnTo>
                  <a:lnTo>
                    <a:pt x="4247" y="1051"/>
                  </a:lnTo>
                  <a:lnTo>
                    <a:pt x="4248" y="1066"/>
                  </a:lnTo>
                  <a:lnTo>
                    <a:pt x="4250" y="1080"/>
                  </a:lnTo>
                  <a:lnTo>
                    <a:pt x="4251" y="1095"/>
                  </a:lnTo>
                  <a:lnTo>
                    <a:pt x="4253" y="1109"/>
                  </a:lnTo>
                  <a:lnTo>
                    <a:pt x="4254" y="1124"/>
                  </a:lnTo>
                  <a:lnTo>
                    <a:pt x="4255" y="1138"/>
                  </a:lnTo>
                  <a:lnTo>
                    <a:pt x="4257" y="1138"/>
                  </a:lnTo>
                  <a:lnTo>
                    <a:pt x="4260" y="1138"/>
                  </a:lnTo>
                  <a:lnTo>
                    <a:pt x="4262" y="1138"/>
                  </a:lnTo>
                  <a:lnTo>
                    <a:pt x="4265" y="1137"/>
                  </a:lnTo>
                  <a:lnTo>
                    <a:pt x="4267" y="1137"/>
                  </a:lnTo>
                  <a:lnTo>
                    <a:pt x="4270" y="1137"/>
                  </a:lnTo>
                  <a:lnTo>
                    <a:pt x="4272" y="1137"/>
                  </a:lnTo>
                  <a:lnTo>
                    <a:pt x="4275" y="1137"/>
                  </a:lnTo>
                  <a:lnTo>
                    <a:pt x="4278" y="1137"/>
                  </a:lnTo>
                  <a:lnTo>
                    <a:pt x="4280" y="1137"/>
                  </a:lnTo>
                  <a:lnTo>
                    <a:pt x="4283" y="1137"/>
                  </a:lnTo>
                  <a:lnTo>
                    <a:pt x="4285" y="1137"/>
                  </a:lnTo>
                  <a:lnTo>
                    <a:pt x="4288" y="1138"/>
                  </a:lnTo>
                  <a:lnTo>
                    <a:pt x="4291" y="1138"/>
                  </a:lnTo>
                  <a:lnTo>
                    <a:pt x="4293" y="1138"/>
                  </a:lnTo>
                  <a:lnTo>
                    <a:pt x="4296" y="1138"/>
                  </a:lnTo>
                  <a:lnTo>
                    <a:pt x="4296" y="1137"/>
                  </a:lnTo>
                  <a:lnTo>
                    <a:pt x="4295" y="1135"/>
                  </a:lnTo>
                  <a:lnTo>
                    <a:pt x="4295" y="1134"/>
                  </a:lnTo>
                  <a:lnTo>
                    <a:pt x="4295" y="1133"/>
                  </a:lnTo>
                  <a:lnTo>
                    <a:pt x="4294" y="1131"/>
                  </a:lnTo>
                  <a:lnTo>
                    <a:pt x="4294" y="1130"/>
                  </a:lnTo>
                  <a:lnTo>
                    <a:pt x="4294" y="1129"/>
                  </a:lnTo>
                  <a:lnTo>
                    <a:pt x="4294" y="1128"/>
                  </a:lnTo>
                  <a:lnTo>
                    <a:pt x="4293" y="1122"/>
                  </a:lnTo>
                  <a:lnTo>
                    <a:pt x="4292" y="1117"/>
                  </a:lnTo>
                  <a:lnTo>
                    <a:pt x="4292" y="1111"/>
                  </a:lnTo>
                  <a:lnTo>
                    <a:pt x="4291" y="1106"/>
                  </a:lnTo>
                  <a:lnTo>
                    <a:pt x="4290" y="1100"/>
                  </a:lnTo>
                  <a:lnTo>
                    <a:pt x="4289" y="1095"/>
                  </a:lnTo>
                  <a:lnTo>
                    <a:pt x="4289" y="1089"/>
                  </a:lnTo>
                  <a:lnTo>
                    <a:pt x="4288" y="1084"/>
                  </a:lnTo>
                  <a:lnTo>
                    <a:pt x="4286" y="1069"/>
                  </a:lnTo>
                  <a:lnTo>
                    <a:pt x="4284" y="1054"/>
                  </a:lnTo>
                  <a:lnTo>
                    <a:pt x="4282" y="1040"/>
                  </a:lnTo>
                  <a:lnTo>
                    <a:pt x="4281" y="1025"/>
                  </a:lnTo>
                  <a:lnTo>
                    <a:pt x="4279" y="1010"/>
                  </a:lnTo>
                  <a:lnTo>
                    <a:pt x="4277" y="995"/>
                  </a:lnTo>
                  <a:lnTo>
                    <a:pt x="4276" y="980"/>
                  </a:lnTo>
                  <a:lnTo>
                    <a:pt x="4274" y="966"/>
                  </a:lnTo>
                  <a:lnTo>
                    <a:pt x="4272" y="966"/>
                  </a:lnTo>
                  <a:lnTo>
                    <a:pt x="4269" y="967"/>
                  </a:lnTo>
                  <a:lnTo>
                    <a:pt x="4267" y="967"/>
                  </a:lnTo>
                  <a:lnTo>
                    <a:pt x="4264" y="967"/>
                  </a:lnTo>
                  <a:lnTo>
                    <a:pt x="4262" y="967"/>
                  </a:lnTo>
                  <a:lnTo>
                    <a:pt x="4260" y="967"/>
                  </a:lnTo>
                  <a:lnTo>
                    <a:pt x="4258" y="967"/>
                  </a:lnTo>
                  <a:lnTo>
                    <a:pt x="4255" y="966"/>
                  </a:lnTo>
                  <a:lnTo>
                    <a:pt x="4255" y="966"/>
                  </a:lnTo>
                  <a:lnTo>
                    <a:pt x="4255" y="966"/>
                  </a:lnTo>
                  <a:lnTo>
                    <a:pt x="4254" y="966"/>
                  </a:lnTo>
                  <a:lnTo>
                    <a:pt x="4254" y="966"/>
                  </a:lnTo>
                  <a:lnTo>
                    <a:pt x="4253" y="966"/>
                  </a:lnTo>
                  <a:lnTo>
                    <a:pt x="4253" y="966"/>
                  </a:lnTo>
                  <a:lnTo>
                    <a:pt x="4253" y="966"/>
                  </a:lnTo>
                  <a:lnTo>
                    <a:pt x="4252" y="966"/>
                  </a:lnTo>
                  <a:lnTo>
                    <a:pt x="4247" y="977"/>
                  </a:lnTo>
                  <a:lnTo>
                    <a:pt x="4242" y="989"/>
                  </a:lnTo>
                  <a:lnTo>
                    <a:pt x="4236" y="1000"/>
                  </a:lnTo>
                  <a:lnTo>
                    <a:pt x="4231" y="1011"/>
                  </a:lnTo>
                  <a:lnTo>
                    <a:pt x="4225" y="1022"/>
                  </a:lnTo>
                  <a:lnTo>
                    <a:pt x="4220" y="1034"/>
                  </a:lnTo>
                  <a:lnTo>
                    <a:pt x="4214" y="1045"/>
                  </a:lnTo>
                  <a:lnTo>
                    <a:pt x="4208" y="1056"/>
                  </a:lnTo>
                  <a:lnTo>
                    <a:pt x="4194" y="1085"/>
                  </a:lnTo>
                  <a:lnTo>
                    <a:pt x="4186" y="1070"/>
                  </a:lnTo>
                  <a:lnTo>
                    <a:pt x="4179" y="1055"/>
                  </a:lnTo>
                  <a:lnTo>
                    <a:pt x="4171" y="1040"/>
                  </a:lnTo>
                  <a:lnTo>
                    <a:pt x="4164" y="1026"/>
                  </a:lnTo>
                  <a:lnTo>
                    <a:pt x="4157" y="1011"/>
                  </a:lnTo>
                  <a:lnTo>
                    <a:pt x="4149" y="996"/>
                  </a:lnTo>
                  <a:lnTo>
                    <a:pt x="4142" y="981"/>
                  </a:lnTo>
                  <a:lnTo>
                    <a:pt x="4136" y="966"/>
                  </a:lnTo>
                  <a:lnTo>
                    <a:pt x="4134" y="966"/>
                  </a:lnTo>
                  <a:lnTo>
                    <a:pt x="4133" y="966"/>
                  </a:lnTo>
                  <a:lnTo>
                    <a:pt x="4132" y="966"/>
                  </a:lnTo>
                  <a:lnTo>
                    <a:pt x="4130" y="967"/>
                  </a:lnTo>
                  <a:lnTo>
                    <a:pt x="4129" y="967"/>
                  </a:lnTo>
                  <a:lnTo>
                    <a:pt x="4128" y="967"/>
                  </a:lnTo>
                  <a:lnTo>
                    <a:pt x="4126" y="967"/>
                  </a:lnTo>
                  <a:lnTo>
                    <a:pt x="4125" y="967"/>
                  </a:lnTo>
                  <a:lnTo>
                    <a:pt x="4124" y="967"/>
                  </a:lnTo>
                  <a:lnTo>
                    <a:pt x="4123" y="967"/>
                  </a:lnTo>
                  <a:lnTo>
                    <a:pt x="4121" y="967"/>
                  </a:lnTo>
                  <a:lnTo>
                    <a:pt x="4120" y="967"/>
                  </a:lnTo>
                  <a:lnTo>
                    <a:pt x="4119" y="966"/>
                  </a:lnTo>
                  <a:lnTo>
                    <a:pt x="4117" y="966"/>
                  </a:lnTo>
                  <a:lnTo>
                    <a:pt x="4116" y="966"/>
                  </a:lnTo>
                  <a:lnTo>
                    <a:pt x="4115" y="966"/>
                  </a:lnTo>
                  <a:close/>
                  <a:moveTo>
                    <a:pt x="4682" y="966"/>
                  </a:moveTo>
                  <a:lnTo>
                    <a:pt x="4682" y="969"/>
                  </a:lnTo>
                  <a:lnTo>
                    <a:pt x="4682" y="969"/>
                  </a:lnTo>
                  <a:lnTo>
                    <a:pt x="4682" y="974"/>
                  </a:lnTo>
                  <a:lnTo>
                    <a:pt x="4682" y="979"/>
                  </a:lnTo>
                  <a:lnTo>
                    <a:pt x="4682" y="984"/>
                  </a:lnTo>
                  <a:lnTo>
                    <a:pt x="4682" y="989"/>
                  </a:lnTo>
                  <a:lnTo>
                    <a:pt x="4683" y="994"/>
                  </a:lnTo>
                  <a:lnTo>
                    <a:pt x="4683" y="999"/>
                  </a:lnTo>
                  <a:lnTo>
                    <a:pt x="4683" y="1004"/>
                  </a:lnTo>
                  <a:lnTo>
                    <a:pt x="4683" y="1009"/>
                  </a:lnTo>
                  <a:lnTo>
                    <a:pt x="4683" y="1012"/>
                  </a:lnTo>
                  <a:lnTo>
                    <a:pt x="4683" y="1016"/>
                  </a:lnTo>
                  <a:lnTo>
                    <a:pt x="4683" y="1020"/>
                  </a:lnTo>
                  <a:lnTo>
                    <a:pt x="4683" y="1023"/>
                  </a:lnTo>
                  <a:lnTo>
                    <a:pt x="4683" y="1027"/>
                  </a:lnTo>
                  <a:lnTo>
                    <a:pt x="4683" y="1031"/>
                  </a:lnTo>
                  <a:lnTo>
                    <a:pt x="4683" y="1035"/>
                  </a:lnTo>
                  <a:lnTo>
                    <a:pt x="4683" y="1038"/>
                  </a:lnTo>
                  <a:lnTo>
                    <a:pt x="4683" y="1043"/>
                  </a:lnTo>
                  <a:lnTo>
                    <a:pt x="4683" y="1048"/>
                  </a:lnTo>
                  <a:lnTo>
                    <a:pt x="4683" y="1053"/>
                  </a:lnTo>
                  <a:lnTo>
                    <a:pt x="4683" y="1058"/>
                  </a:lnTo>
                  <a:lnTo>
                    <a:pt x="4683" y="1062"/>
                  </a:lnTo>
                  <a:lnTo>
                    <a:pt x="4683" y="1067"/>
                  </a:lnTo>
                  <a:lnTo>
                    <a:pt x="4683" y="1072"/>
                  </a:lnTo>
                  <a:lnTo>
                    <a:pt x="4683" y="1077"/>
                  </a:lnTo>
                  <a:lnTo>
                    <a:pt x="4683" y="1083"/>
                  </a:lnTo>
                  <a:lnTo>
                    <a:pt x="4683" y="1088"/>
                  </a:lnTo>
                  <a:lnTo>
                    <a:pt x="4682" y="1094"/>
                  </a:lnTo>
                  <a:lnTo>
                    <a:pt x="4682" y="1100"/>
                  </a:lnTo>
                  <a:lnTo>
                    <a:pt x="4682" y="1106"/>
                  </a:lnTo>
                  <a:lnTo>
                    <a:pt x="4682" y="1112"/>
                  </a:lnTo>
                  <a:lnTo>
                    <a:pt x="4682" y="1118"/>
                  </a:lnTo>
                  <a:lnTo>
                    <a:pt x="4682" y="1124"/>
                  </a:lnTo>
                  <a:lnTo>
                    <a:pt x="4682" y="1126"/>
                  </a:lnTo>
                  <a:lnTo>
                    <a:pt x="4682" y="1128"/>
                  </a:lnTo>
                  <a:lnTo>
                    <a:pt x="4682" y="1129"/>
                  </a:lnTo>
                  <a:lnTo>
                    <a:pt x="4681" y="1131"/>
                  </a:lnTo>
                  <a:lnTo>
                    <a:pt x="4681" y="1133"/>
                  </a:lnTo>
                  <a:lnTo>
                    <a:pt x="4681" y="1135"/>
                  </a:lnTo>
                  <a:lnTo>
                    <a:pt x="4681" y="1137"/>
                  </a:lnTo>
                  <a:lnTo>
                    <a:pt x="4681" y="1138"/>
                  </a:lnTo>
                  <a:lnTo>
                    <a:pt x="4684" y="1138"/>
                  </a:lnTo>
                  <a:lnTo>
                    <a:pt x="4687" y="1138"/>
                  </a:lnTo>
                  <a:lnTo>
                    <a:pt x="4690" y="1138"/>
                  </a:lnTo>
                  <a:lnTo>
                    <a:pt x="4692" y="1138"/>
                  </a:lnTo>
                  <a:lnTo>
                    <a:pt x="4695" y="1137"/>
                  </a:lnTo>
                  <a:lnTo>
                    <a:pt x="4698" y="1137"/>
                  </a:lnTo>
                  <a:lnTo>
                    <a:pt x="4701" y="1137"/>
                  </a:lnTo>
                  <a:lnTo>
                    <a:pt x="4703" y="1137"/>
                  </a:lnTo>
                  <a:lnTo>
                    <a:pt x="4707" y="1137"/>
                  </a:lnTo>
                  <a:lnTo>
                    <a:pt x="4711" y="1137"/>
                  </a:lnTo>
                  <a:lnTo>
                    <a:pt x="4714" y="1137"/>
                  </a:lnTo>
                  <a:lnTo>
                    <a:pt x="4718" y="1137"/>
                  </a:lnTo>
                  <a:lnTo>
                    <a:pt x="4722" y="1137"/>
                  </a:lnTo>
                  <a:lnTo>
                    <a:pt x="4726" y="1137"/>
                  </a:lnTo>
                  <a:lnTo>
                    <a:pt x="4729" y="1137"/>
                  </a:lnTo>
                  <a:lnTo>
                    <a:pt x="4733" y="1137"/>
                  </a:lnTo>
                  <a:lnTo>
                    <a:pt x="4739" y="1137"/>
                  </a:lnTo>
                  <a:lnTo>
                    <a:pt x="4745" y="1137"/>
                  </a:lnTo>
                  <a:lnTo>
                    <a:pt x="4750" y="1137"/>
                  </a:lnTo>
                  <a:lnTo>
                    <a:pt x="4756" y="1137"/>
                  </a:lnTo>
                  <a:lnTo>
                    <a:pt x="4762" y="1138"/>
                  </a:lnTo>
                  <a:lnTo>
                    <a:pt x="4767" y="1138"/>
                  </a:lnTo>
                  <a:lnTo>
                    <a:pt x="4773" y="1138"/>
                  </a:lnTo>
                  <a:lnTo>
                    <a:pt x="4779" y="1138"/>
                  </a:lnTo>
                  <a:lnTo>
                    <a:pt x="4779" y="1138"/>
                  </a:lnTo>
                  <a:lnTo>
                    <a:pt x="4779" y="1137"/>
                  </a:lnTo>
                  <a:lnTo>
                    <a:pt x="4779" y="1137"/>
                  </a:lnTo>
                  <a:lnTo>
                    <a:pt x="4779" y="1137"/>
                  </a:lnTo>
                  <a:lnTo>
                    <a:pt x="4779" y="1136"/>
                  </a:lnTo>
                  <a:lnTo>
                    <a:pt x="4779" y="1136"/>
                  </a:lnTo>
                  <a:lnTo>
                    <a:pt x="4779" y="1135"/>
                  </a:lnTo>
                  <a:lnTo>
                    <a:pt x="4778" y="1135"/>
                  </a:lnTo>
                  <a:lnTo>
                    <a:pt x="4778" y="1133"/>
                  </a:lnTo>
                  <a:lnTo>
                    <a:pt x="4778" y="1131"/>
                  </a:lnTo>
                  <a:lnTo>
                    <a:pt x="4778" y="1128"/>
                  </a:lnTo>
                  <a:lnTo>
                    <a:pt x="4778" y="1126"/>
                  </a:lnTo>
                  <a:lnTo>
                    <a:pt x="4778" y="1124"/>
                  </a:lnTo>
                  <a:lnTo>
                    <a:pt x="4778" y="1121"/>
                  </a:lnTo>
                  <a:lnTo>
                    <a:pt x="4778" y="1119"/>
                  </a:lnTo>
                  <a:lnTo>
                    <a:pt x="4779" y="1116"/>
                  </a:lnTo>
                  <a:lnTo>
                    <a:pt x="4772" y="1117"/>
                  </a:lnTo>
                  <a:lnTo>
                    <a:pt x="4764" y="1118"/>
                  </a:lnTo>
                  <a:lnTo>
                    <a:pt x="4757" y="1118"/>
                  </a:lnTo>
                  <a:lnTo>
                    <a:pt x="4750" y="1119"/>
                  </a:lnTo>
                  <a:lnTo>
                    <a:pt x="4742" y="1119"/>
                  </a:lnTo>
                  <a:lnTo>
                    <a:pt x="4735" y="1120"/>
                  </a:lnTo>
                  <a:lnTo>
                    <a:pt x="4728" y="1120"/>
                  </a:lnTo>
                  <a:lnTo>
                    <a:pt x="4720" y="1120"/>
                  </a:lnTo>
                  <a:lnTo>
                    <a:pt x="4720" y="1116"/>
                  </a:lnTo>
                  <a:lnTo>
                    <a:pt x="4720" y="1112"/>
                  </a:lnTo>
                  <a:lnTo>
                    <a:pt x="4720" y="1108"/>
                  </a:lnTo>
                  <a:lnTo>
                    <a:pt x="4720" y="1104"/>
                  </a:lnTo>
                  <a:lnTo>
                    <a:pt x="4720" y="1100"/>
                  </a:lnTo>
                  <a:lnTo>
                    <a:pt x="4720" y="1096"/>
                  </a:lnTo>
                  <a:lnTo>
                    <a:pt x="4720" y="1092"/>
                  </a:lnTo>
                  <a:lnTo>
                    <a:pt x="4720" y="1088"/>
                  </a:lnTo>
                  <a:lnTo>
                    <a:pt x="4720" y="1084"/>
                  </a:lnTo>
                  <a:lnTo>
                    <a:pt x="4720" y="1080"/>
                  </a:lnTo>
                  <a:lnTo>
                    <a:pt x="4720" y="1076"/>
                  </a:lnTo>
                  <a:lnTo>
                    <a:pt x="4720" y="1072"/>
                  </a:lnTo>
                  <a:lnTo>
                    <a:pt x="4720" y="1068"/>
                  </a:lnTo>
                  <a:lnTo>
                    <a:pt x="4720" y="1064"/>
                  </a:lnTo>
                  <a:lnTo>
                    <a:pt x="4720" y="1060"/>
                  </a:lnTo>
                  <a:lnTo>
                    <a:pt x="4720" y="1056"/>
                  </a:lnTo>
                  <a:lnTo>
                    <a:pt x="4722" y="1056"/>
                  </a:lnTo>
                  <a:lnTo>
                    <a:pt x="4723" y="1056"/>
                  </a:lnTo>
                  <a:lnTo>
                    <a:pt x="4725" y="1056"/>
                  </a:lnTo>
                  <a:lnTo>
                    <a:pt x="4727" y="1056"/>
                  </a:lnTo>
                  <a:lnTo>
                    <a:pt x="4728" y="1056"/>
                  </a:lnTo>
                  <a:lnTo>
                    <a:pt x="4730" y="1056"/>
                  </a:lnTo>
                  <a:lnTo>
                    <a:pt x="4731" y="1056"/>
                  </a:lnTo>
                  <a:lnTo>
                    <a:pt x="4733" y="1056"/>
                  </a:lnTo>
                  <a:lnTo>
                    <a:pt x="4738" y="1057"/>
                  </a:lnTo>
                  <a:lnTo>
                    <a:pt x="4744" y="1057"/>
                  </a:lnTo>
                  <a:lnTo>
                    <a:pt x="4750" y="1057"/>
                  </a:lnTo>
                  <a:lnTo>
                    <a:pt x="4755" y="1057"/>
                  </a:lnTo>
                  <a:lnTo>
                    <a:pt x="4761" y="1057"/>
                  </a:lnTo>
                  <a:lnTo>
                    <a:pt x="4767" y="1058"/>
                  </a:lnTo>
                  <a:lnTo>
                    <a:pt x="4772" y="1058"/>
                  </a:lnTo>
                  <a:lnTo>
                    <a:pt x="4778" y="1058"/>
                  </a:lnTo>
                  <a:lnTo>
                    <a:pt x="4777" y="1057"/>
                  </a:lnTo>
                  <a:lnTo>
                    <a:pt x="4777" y="1056"/>
                  </a:lnTo>
                  <a:lnTo>
                    <a:pt x="4777" y="1055"/>
                  </a:lnTo>
                  <a:lnTo>
                    <a:pt x="4777" y="1053"/>
                  </a:lnTo>
                  <a:lnTo>
                    <a:pt x="4777" y="1052"/>
                  </a:lnTo>
                  <a:lnTo>
                    <a:pt x="4777" y="1051"/>
                  </a:lnTo>
                  <a:lnTo>
                    <a:pt x="4777" y="1050"/>
                  </a:lnTo>
                  <a:lnTo>
                    <a:pt x="4777" y="1049"/>
                  </a:lnTo>
                  <a:lnTo>
                    <a:pt x="4777" y="1047"/>
                  </a:lnTo>
                  <a:lnTo>
                    <a:pt x="4777" y="1046"/>
                  </a:lnTo>
                  <a:lnTo>
                    <a:pt x="4777" y="1044"/>
                  </a:lnTo>
                  <a:lnTo>
                    <a:pt x="4777" y="1043"/>
                  </a:lnTo>
                  <a:lnTo>
                    <a:pt x="4777" y="1041"/>
                  </a:lnTo>
                  <a:lnTo>
                    <a:pt x="4777" y="1040"/>
                  </a:lnTo>
                  <a:lnTo>
                    <a:pt x="4777" y="1038"/>
                  </a:lnTo>
                  <a:lnTo>
                    <a:pt x="4778" y="1037"/>
                  </a:lnTo>
                  <a:lnTo>
                    <a:pt x="4720" y="1039"/>
                  </a:lnTo>
                  <a:lnTo>
                    <a:pt x="4721" y="1035"/>
                  </a:lnTo>
                  <a:lnTo>
                    <a:pt x="4721" y="1032"/>
                  </a:lnTo>
                  <a:lnTo>
                    <a:pt x="4721" y="1029"/>
                  </a:lnTo>
                  <a:lnTo>
                    <a:pt x="4721" y="1025"/>
                  </a:lnTo>
                  <a:lnTo>
                    <a:pt x="4721" y="1021"/>
                  </a:lnTo>
                  <a:lnTo>
                    <a:pt x="4721" y="1018"/>
                  </a:lnTo>
                  <a:lnTo>
                    <a:pt x="4721" y="1014"/>
                  </a:lnTo>
                  <a:lnTo>
                    <a:pt x="4721" y="1011"/>
                  </a:lnTo>
                  <a:lnTo>
                    <a:pt x="4721" y="1008"/>
                  </a:lnTo>
                  <a:lnTo>
                    <a:pt x="4721" y="1004"/>
                  </a:lnTo>
                  <a:lnTo>
                    <a:pt x="4721" y="1001"/>
                  </a:lnTo>
                  <a:lnTo>
                    <a:pt x="4721" y="998"/>
                  </a:lnTo>
                  <a:lnTo>
                    <a:pt x="4721" y="995"/>
                  </a:lnTo>
                  <a:lnTo>
                    <a:pt x="4721" y="991"/>
                  </a:lnTo>
                  <a:lnTo>
                    <a:pt x="4721" y="988"/>
                  </a:lnTo>
                  <a:lnTo>
                    <a:pt x="4721" y="985"/>
                  </a:lnTo>
                  <a:lnTo>
                    <a:pt x="4729" y="985"/>
                  </a:lnTo>
                  <a:lnTo>
                    <a:pt x="4736" y="985"/>
                  </a:lnTo>
                  <a:lnTo>
                    <a:pt x="4743" y="985"/>
                  </a:lnTo>
                  <a:lnTo>
                    <a:pt x="4750" y="986"/>
                  </a:lnTo>
                  <a:lnTo>
                    <a:pt x="4757" y="986"/>
                  </a:lnTo>
                  <a:lnTo>
                    <a:pt x="4764" y="986"/>
                  </a:lnTo>
                  <a:lnTo>
                    <a:pt x="4772" y="987"/>
                  </a:lnTo>
                  <a:lnTo>
                    <a:pt x="4779" y="988"/>
                  </a:lnTo>
                  <a:lnTo>
                    <a:pt x="4779" y="987"/>
                  </a:lnTo>
                  <a:lnTo>
                    <a:pt x="4779" y="987"/>
                  </a:lnTo>
                  <a:lnTo>
                    <a:pt x="4779" y="986"/>
                  </a:lnTo>
                  <a:lnTo>
                    <a:pt x="4779" y="986"/>
                  </a:lnTo>
                  <a:lnTo>
                    <a:pt x="4779" y="986"/>
                  </a:lnTo>
                  <a:lnTo>
                    <a:pt x="4779" y="985"/>
                  </a:lnTo>
                  <a:lnTo>
                    <a:pt x="4778" y="985"/>
                  </a:lnTo>
                  <a:lnTo>
                    <a:pt x="4778" y="982"/>
                  </a:lnTo>
                  <a:lnTo>
                    <a:pt x="4778" y="980"/>
                  </a:lnTo>
                  <a:lnTo>
                    <a:pt x="4778" y="978"/>
                  </a:lnTo>
                  <a:lnTo>
                    <a:pt x="4778" y="975"/>
                  </a:lnTo>
                  <a:lnTo>
                    <a:pt x="4778" y="973"/>
                  </a:lnTo>
                  <a:lnTo>
                    <a:pt x="4778" y="971"/>
                  </a:lnTo>
                  <a:lnTo>
                    <a:pt x="4778" y="968"/>
                  </a:lnTo>
                  <a:lnTo>
                    <a:pt x="4779" y="966"/>
                  </a:lnTo>
                  <a:lnTo>
                    <a:pt x="4772" y="966"/>
                  </a:lnTo>
                  <a:lnTo>
                    <a:pt x="4764" y="966"/>
                  </a:lnTo>
                  <a:lnTo>
                    <a:pt x="4757" y="967"/>
                  </a:lnTo>
                  <a:lnTo>
                    <a:pt x="4750" y="967"/>
                  </a:lnTo>
                  <a:lnTo>
                    <a:pt x="4743" y="967"/>
                  </a:lnTo>
                  <a:lnTo>
                    <a:pt x="4736" y="967"/>
                  </a:lnTo>
                  <a:lnTo>
                    <a:pt x="4729" y="967"/>
                  </a:lnTo>
                  <a:lnTo>
                    <a:pt x="4722" y="967"/>
                  </a:lnTo>
                  <a:lnTo>
                    <a:pt x="4717" y="967"/>
                  </a:lnTo>
                  <a:lnTo>
                    <a:pt x="4712" y="967"/>
                  </a:lnTo>
                  <a:lnTo>
                    <a:pt x="4707" y="967"/>
                  </a:lnTo>
                  <a:lnTo>
                    <a:pt x="4702" y="967"/>
                  </a:lnTo>
                  <a:lnTo>
                    <a:pt x="4697" y="966"/>
                  </a:lnTo>
                  <a:lnTo>
                    <a:pt x="4692" y="966"/>
                  </a:lnTo>
                  <a:lnTo>
                    <a:pt x="4687" y="966"/>
                  </a:lnTo>
                  <a:lnTo>
                    <a:pt x="4682" y="966"/>
                  </a:lnTo>
                  <a:close/>
                  <a:moveTo>
                    <a:pt x="5280" y="966"/>
                  </a:moveTo>
                  <a:lnTo>
                    <a:pt x="5280" y="970"/>
                  </a:lnTo>
                  <a:lnTo>
                    <a:pt x="5280" y="974"/>
                  </a:lnTo>
                  <a:lnTo>
                    <a:pt x="5281" y="978"/>
                  </a:lnTo>
                  <a:lnTo>
                    <a:pt x="5281" y="983"/>
                  </a:lnTo>
                  <a:lnTo>
                    <a:pt x="5281" y="987"/>
                  </a:lnTo>
                  <a:lnTo>
                    <a:pt x="5281" y="991"/>
                  </a:lnTo>
                  <a:lnTo>
                    <a:pt x="5282" y="995"/>
                  </a:lnTo>
                  <a:lnTo>
                    <a:pt x="5282" y="999"/>
                  </a:lnTo>
                  <a:lnTo>
                    <a:pt x="5282" y="1004"/>
                  </a:lnTo>
                  <a:lnTo>
                    <a:pt x="5282" y="1008"/>
                  </a:lnTo>
                  <a:lnTo>
                    <a:pt x="5282" y="1012"/>
                  </a:lnTo>
                  <a:lnTo>
                    <a:pt x="5282" y="1016"/>
                  </a:lnTo>
                  <a:lnTo>
                    <a:pt x="5282" y="1020"/>
                  </a:lnTo>
                  <a:lnTo>
                    <a:pt x="5282" y="1024"/>
                  </a:lnTo>
                  <a:lnTo>
                    <a:pt x="5282" y="1028"/>
                  </a:lnTo>
                  <a:lnTo>
                    <a:pt x="5282" y="1032"/>
                  </a:lnTo>
                  <a:lnTo>
                    <a:pt x="5282" y="1034"/>
                  </a:lnTo>
                  <a:lnTo>
                    <a:pt x="5282" y="1036"/>
                  </a:lnTo>
                  <a:lnTo>
                    <a:pt x="5282" y="1037"/>
                  </a:lnTo>
                  <a:lnTo>
                    <a:pt x="5282" y="1039"/>
                  </a:lnTo>
                  <a:lnTo>
                    <a:pt x="5282" y="1041"/>
                  </a:lnTo>
                  <a:lnTo>
                    <a:pt x="5282" y="1042"/>
                  </a:lnTo>
                  <a:lnTo>
                    <a:pt x="5282" y="1044"/>
                  </a:lnTo>
                  <a:lnTo>
                    <a:pt x="5282" y="1046"/>
                  </a:lnTo>
                  <a:lnTo>
                    <a:pt x="5282" y="1057"/>
                  </a:lnTo>
                  <a:lnTo>
                    <a:pt x="5282" y="1069"/>
                  </a:lnTo>
                  <a:lnTo>
                    <a:pt x="5282" y="1081"/>
                  </a:lnTo>
                  <a:lnTo>
                    <a:pt x="5281" y="1092"/>
                  </a:lnTo>
                  <a:lnTo>
                    <a:pt x="5281" y="1104"/>
                  </a:lnTo>
                  <a:lnTo>
                    <a:pt x="5280" y="1115"/>
                  </a:lnTo>
                  <a:lnTo>
                    <a:pt x="5280" y="1127"/>
                  </a:lnTo>
                  <a:lnTo>
                    <a:pt x="5279" y="1138"/>
                  </a:lnTo>
                  <a:lnTo>
                    <a:pt x="5282" y="1138"/>
                  </a:lnTo>
                  <a:lnTo>
                    <a:pt x="5284" y="1138"/>
                  </a:lnTo>
                  <a:lnTo>
                    <a:pt x="5287" y="1137"/>
                  </a:lnTo>
                  <a:lnTo>
                    <a:pt x="5290" y="1137"/>
                  </a:lnTo>
                  <a:lnTo>
                    <a:pt x="5293" y="1137"/>
                  </a:lnTo>
                  <a:lnTo>
                    <a:pt x="5295" y="1137"/>
                  </a:lnTo>
                  <a:lnTo>
                    <a:pt x="5298" y="1137"/>
                  </a:lnTo>
                  <a:lnTo>
                    <a:pt x="5301" y="1137"/>
                  </a:lnTo>
                  <a:lnTo>
                    <a:pt x="5303" y="1137"/>
                  </a:lnTo>
                  <a:lnTo>
                    <a:pt x="5306" y="1137"/>
                  </a:lnTo>
                  <a:lnTo>
                    <a:pt x="5308" y="1137"/>
                  </a:lnTo>
                  <a:lnTo>
                    <a:pt x="5311" y="1137"/>
                  </a:lnTo>
                  <a:lnTo>
                    <a:pt x="5314" y="1138"/>
                  </a:lnTo>
                  <a:lnTo>
                    <a:pt x="5316" y="1138"/>
                  </a:lnTo>
                  <a:lnTo>
                    <a:pt x="5318" y="1138"/>
                  </a:lnTo>
                  <a:lnTo>
                    <a:pt x="5321" y="1138"/>
                  </a:lnTo>
                  <a:lnTo>
                    <a:pt x="5321" y="1133"/>
                  </a:lnTo>
                  <a:lnTo>
                    <a:pt x="5321" y="1129"/>
                  </a:lnTo>
                  <a:lnTo>
                    <a:pt x="5320" y="1124"/>
                  </a:lnTo>
                  <a:lnTo>
                    <a:pt x="5320" y="1120"/>
                  </a:lnTo>
                  <a:lnTo>
                    <a:pt x="5320" y="1115"/>
                  </a:lnTo>
                  <a:lnTo>
                    <a:pt x="5320" y="1110"/>
                  </a:lnTo>
                  <a:lnTo>
                    <a:pt x="5320" y="1105"/>
                  </a:lnTo>
                  <a:lnTo>
                    <a:pt x="5319" y="1101"/>
                  </a:lnTo>
                  <a:lnTo>
                    <a:pt x="5319" y="1094"/>
                  </a:lnTo>
                  <a:lnTo>
                    <a:pt x="5319" y="1088"/>
                  </a:lnTo>
                  <a:lnTo>
                    <a:pt x="5318" y="1081"/>
                  </a:lnTo>
                  <a:lnTo>
                    <a:pt x="5318" y="1075"/>
                  </a:lnTo>
                  <a:lnTo>
                    <a:pt x="5318" y="1068"/>
                  </a:lnTo>
                  <a:lnTo>
                    <a:pt x="5318" y="1062"/>
                  </a:lnTo>
                  <a:lnTo>
                    <a:pt x="5318" y="1055"/>
                  </a:lnTo>
                  <a:lnTo>
                    <a:pt x="5318" y="1049"/>
                  </a:lnTo>
                  <a:lnTo>
                    <a:pt x="5318" y="1043"/>
                  </a:lnTo>
                  <a:lnTo>
                    <a:pt x="5318" y="1036"/>
                  </a:lnTo>
                  <a:lnTo>
                    <a:pt x="5318" y="1030"/>
                  </a:lnTo>
                  <a:lnTo>
                    <a:pt x="5318" y="1024"/>
                  </a:lnTo>
                  <a:lnTo>
                    <a:pt x="5318" y="1018"/>
                  </a:lnTo>
                  <a:lnTo>
                    <a:pt x="5319" y="1012"/>
                  </a:lnTo>
                  <a:lnTo>
                    <a:pt x="5319" y="1005"/>
                  </a:lnTo>
                  <a:lnTo>
                    <a:pt x="5319" y="999"/>
                  </a:lnTo>
                  <a:lnTo>
                    <a:pt x="5319" y="995"/>
                  </a:lnTo>
                  <a:lnTo>
                    <a:pt x="5320" y="991"/>
                  </a:lnTo>
                  <a:lnTo>
                    <a:pt x="5320" y="987"/>
                  </a:lnTo>
                  <a:lnTo>
                    <a:pt x="5320" y="982"/>
                  </a:lnTo>
                  <a:lnTo>
                    <a:pt x="5320" y="978"/>
                  </a:lnTo>
                  <a:lnTo>
                    <a:pt x="5320" y="974"/>
                  </a:lnTo>
                  <a:lnTo>
                    <a:pt x="5321" y="970"/>
                  </a:lnTo>
                  <a:lnTo>
                    <a:pt x="5321" y="966"/>
                  </a:lnTo>
                  <a:lnTo>
                    <a:pt x="5318" y="966"/>
                  </a:lnTo>
                  <a:lnTo>
                    <a:pt x="5316" y="966"/>
                  </a:lnTo>
                  <a:lnTo>
                    <a:pt x="5313" y="966"/>
                  </a:lnTo>
                  <a:lnTo>
                    <a:pt x="5311" y="967"/>
                  </a:lnTo>
                  <a:lnTo>
                    <a:pt x="5308" y="967"/>
                  </a:lnTo>
                  <a:lnTo>
                    <a:pt x="5305" y="967"/>
                  </a:lnTo>
                  <a:lnTo>
                    <a:pt x="5303" y="967"/>
                  </a:lnTo>
                  <a:lnTo>
                    <a:pt x="5301" y="967"/>
                  </a:lnTo>
                  <a:lnTo>
                    <a:pt x="5298" y="967"/>
                  </a:lnTo>
                  <a:lnTo>
                    <a:pt x="5295" y="967"/>
                  </a:lnTo>
                  <a:lnTo>
                    <a:pt x="5293" y="967"/>
                  </a:lnTo>
                  <a:lnTo>
                    <a:pt x="5290" y="967"/>
                  </a:lnTo>
                  <a:lnTo>
                    <a:pt x="5288" y="966"/>
                  </a:lnTo>
                  <a:lnTo>
                    <a:pt x="5285" y="966"/>
                  </a:lnTo>
                  <a:lnTo>
                    <a:pt x="5282" y="966"/>
                  </a:lnTo>
                  <a:lnTo>
                    <a:pt x="5280" y="966"/>
                  </a:lnTo>
                  <a:close/>
                  <a:moveTo>
                    <a:pt x="5667" y="966"/>
                  </a:moveTo>
                  <a:lnTo>
                    <a:pt x="5667" y="971"/>
                  </a:lnTo>
                  <a:lnTo>
                    <a:pt x="5667" y="971"/>
                  </a:lnTo>
                  <a:lnTo>
                    <a:pt x="5667" y="978"/>
                  </a:lnTo>
                  <a:lnTo>
                    <a:pt x="5667" y="984"/>
                  </a:lnTo>
                  <a:lnTo>
                    <a:pt x="5668" y="991"/>
                  </a:lnTo>
                  <a:lnTo>
                    <a:pt x="5668" y="998"/>
                  </a:lnTo>
                  <a:lnTo>
                    <a:pt x="5668" y="1005"/>
                  </a:lnTo>
                  <a:lnTo>
                    <a:pt x="5668" y="1012"/>
                  </a:lnTo>
                  <a:lnTo>
                    <a:pt x="5668" y="1019"/>
                  </a:lnTo>
                  <a:lnTo>
                    <a:pt x="5668" y="1026"/>
                  </a:lnTo>
                  <a:lnTo>
                    <a:pt x="5668" y="1030"/>
                  </a:lnTo>
                  <a:lnTo>
                    <a:pt x="5668" y="1034"/>
                  </a:lnTo>
                  <a:lnTo>
                    <a:pt x="5668" y="1038"/>
                  </a:lnTo>
                  <a:lnTo>
                    <a:pt x="5668" y="1042"/>
                  </a:lnTo>
                  <a:lnTo>
                    <a:pt x="5668" y="1045"/>
                  </a:lnTo>
                  <a:lnTo>
                    <a:pt x="5668" y="1049"/>
                  </a:lnTo>
                  <a:lnTo>
                    <a:pt x="5668" y="1053"/>
                  </a:lnTo>
                  <a:lnTo>
                    <a:pt x="5668" y="1057"/>
                  </a:lnTo>
                  <a:lnTo>
                    <a:pt x="5668" y="1067"/>
                  </a:lnTo>
                  <a:lnTo>
                    <a:pt x="5668" y="1077"/>
                  </a:lnTo>
                  <a:lnTo>
                    <a:pt x="5668" y="1087"/>
                  </a:lnTo>
                  <a:lnTo>
                    <a:pt x="5668" y="1098"/>
                  </a:lnTo>
                  <a:lnTo>
                    <a:pt x="5667" y="1107"/>
                  </a:lnTo>
                  <a:lnTo>
                    <a:pt x="5667" y="1118"/>
                  </a:lnTo>
                  <a:lnTo>
                    <a:pt x="5667" y="1128"/>
                  </a:lnTo>
                  <a:lnTo>
                    <a:pt x="5666" y="1138"/>
                  </a:lnTo>
                  <a:lnTo>
                    <a:pt x="5669" y="1138"/>
                  </a:lnTo>
                  <a:lnTo>
                    <a:pt x="5671" y="1138"/>
                  </a:lnTo>
                  <a:lnTo>
                    <a:pt x="5674" y="1138"/>
                  </a:lnTo>
                  <a:lnTo>
                    <a:pt x="5676" y="1138"/>
                  </a:lnTo>
                  <a:lnTo>
                    <a:pt x="5679" y="1137"/>
                  </a:lnTo>
                  <a:lnTo>
                    <a:pt x="5682" y="1137"/>
                  </a:lnTo>
                  <a:lnTo>
                    <a:pt x="5684" y="1137"/>
                  </a:lnTo>
                  <a:lnTo>
                    <a:pt x="5687" y="1137"/>
                  </a:lnTo>
                  <a:lnTo>
                    <a:pt x="5691" y="1137"/>
                  </a:lnTo>
                  <a:lnTo>
                    <a:pt x="5695" y="1137"/>
                  </a:lnTo>
                  <a:lnTo>
                    <a:pt x="5700" y="1137"/>
                  </a:lnTo>
                  <a:lnTo>
                    <a:pt x="5704" y="1137"/>
                  </a:lnTo>
                  <a:lnTo>
                    <a:pt x="5708" y="1137"/>
                  </a:lnTo>
                  <a:lnTo>
                    <a:pt x="5713" y="1137"/>
                  </a:lnTo>
                  <a:lnTo>
                    <a:pt x="5717" y="1137"/>
                  </a:lnTo>
                  <a:lnTo>
                    <a:pt x="5721" y="1137"/>
                  </a:lnTo>
                  <a:lnTo>
                    <a:pt x="5764" y="1138"/>
                  </a:lnTo>
                  <a:lnTo>
                    <a:pt x="5764" y="1137"/>
                  </a:lnTo>
                  <a:lnTo>
                    <a:pt x="5764" y="1135"/>
                  </a:lnTo>
                  <a:lnTo>
                    <a:pt x="5763" y="1134"/>
                  </a:lnTo>
                  <a:lnTo>
                    <a:pt x="5763" y="1133"/>
                  </a:lnTo>
                  <a:lnTo>
                    <a:pt x="5763" y="1131"/>
                  </a:lnTo>
                  <a:lnTo>
                    <a:pt x="5763" y="1130"/>
                  </a:lnTo>
                  <a:lnTo>
                    <a:pt x="5763" y="1129"/>
                  </a:lnTo>
                  <a:lnTo>
                    <a:pt x="5763" y="1128"/>
                  </a:lnTo>
                  <a:lnTo>
                    <a:pt x="5763" y="1126"/>
                  </a:lnTo>
                  <a:lnTo>
                    <a:pt x="5763" y="1125"/>
                  </a:lnTo>
                  <a:lnTo>
                    <a:pt x="5763" y="1123"/>
                  </a:lnTo>
                  <a:lnTo>
                    <a:pt x="5763" y="1122"/>
                  </a:lnTo>
                  <a:lnTo>
                    <a:pt x="5763" y="1120"/>
                  </a:lnTo>
                  <a:lnTo>
                    <a:pt x="5764" y="1119"/>
                  </a:lnTo>
                  <a:lnTo>
                    <a:pt x="5764" y="1118"/>
                  </a:lnTo>
                  <a:lnTo>
                    <a:pt x="5764" y="1116"/>
                  </a:lnTo>
                  <a:lnTo>
                    <a:pt x="5758" y="1117"/>
                  </a:lnTo>
                  <a:lnTo>
                    <a:pt x="5753" y="1118"/>
                  </a:lnTo>
                  <a:lnTo>
                    <a:pt x="5747" y="1118"/>
                  </a:lnTo>
                  <a:lnTo>
                    <a:pt x="5742" y="1118"/>
                  </a:lnTo>
                  <a:lnTo>
                    <a:pt x="5736" y="1119"/>
                  </a:lnTo>
                  <a:lnTo>
                    <a:pt x="5731" y="1119"/>
                  </a:lnTo>
                  <a:lnTo>
                    <a:pt x="5725" y="1119"/>
                  </a:lnTo>
                  <a:lnTo>
                    <a:pt x="5720" y="1119"/>
                  </a:lnTo>
                  <a:lnTo>
                    <a:pt x="5706" y="1120"/>
                  </a:lnTo>
                  <a:lnTo>
                    <a:pt x="5706" y="1116"/>
                  </a:lnTo>
                  <a:lnTo>
                    <a:pt x="5706" y="1112"/>
                  </a:lnTo>
                  <a:lnTo>
                    <a:pt x="5706" y="1108"/>
                  </a:lnTo>
                  <a:lnTo>
                    <a:pt x="5706" y="1104"/>
                  </a:lnTo>
                  <a:lnTo>
                    <a:pt x="5706" y="1100"/>
                  </a:lnTo>
                  <a:lnTo>
                    <a:pt x="5706" y="1096"/>
                  </a:lnTo>
                  <a:lnTo>
                    <a:pt x="5706" y="1092"/>
                  </a:lnTo>
                  <a:lnTo>
                    <a:pt x="5706" y="1088"/>
                  </a:lnTo>
                  <a:lnTo>
                    <a:pt x="5706" y="1040"/>
                  </a:lnTo>
                  <a:lnTo>
                    <a:pt x="5706" y="1037"/>
                  </a:lnTo>
                  <a:lnTo>
                    <a:pt x="5706" y="1033"/>
                  </a:lnTo>
                  <a:lnTo>
                    <a:pt x="5706" y="1029"/>
                  </a:lnTo>
                  <a:lnTo>
                    <a:pt x="5706" y="1026"/>
                  </a:lnTo>
                  <a:lnTo>
                    <a:pt x="5706" y="1022"/>
                  </a:lnTo>
                  <a:lnTo>
                    <a:pt x="5706" y="1018"/>
                  </a:lnTo>
                  <a:lnTo>
                    <a:pt x="5706" y="1014"/>
                  </a:lnTo>
                  <a:lnTo>
                    <a:pt x="5706" y="1011"/>
                  </a:lnTo>
                  <a:lnTo>
                    <a:pt x="5706" y="1005"/>
                  </a:lnTo>
                  <a:lnTo>
                    <a:pt x="5706" y="999"/>
                  </a:lnTo>
                  <a:lnTo>
                    <a:pt x="5706" y="994"/>
                  </a:lnTo>
                  <a:lnTo>
                    <a:pt x="5707" y="988"/>
                  </a:lnTo>
                  <a:lnTo>
                    <a:pt x="5707" y="983"/>
                  </a:lnTo>
                  <a:lnTo>
                    <a:pt x="5707" y="977"/>
                  </a:lnTo>
                  <a:lnTo>
                    <a:pt x="5707" y="971"/>
                  </a:lnTo>
                  <a:lnTo>
                    <a:pt x="5708" y="966"/>
                  </a:lnTo>
                  <a:lnTo>
                    <a:pt x="5705" y="966"/>
                  </a:lnTo>
                  <a:lnTo>
                    <a:pt x="5703" y="966"/>
                  </a:lnTo>
                  <a:lnTo>
                    <a:pt x="5700" y="966"/>
                  </a:lnTo>
                  <a:lnTo>
                    <a:pt x="5698" y="967"/>
                  </a:lnTo>
                  <a:lnTo>
                    <a:pt x="5695" y="967"/>
                  </a:lnTo>
                  <a:lnTo>
                    <a:pt x="5693" y="967"/>
                  </a:lnTo>
                  <a:lnTo>
                    <a:pt x="5690" y="967"/>
                  </a:lnTo>
                  <a:lnTo>
                    <a:pt x="5687" y="967"/>
                  </a:lnTo>
                  <a:lnTo>
                    <a:pt x="5685" y="967"/>
                  </a:lnTo>
                  <a:lnTo>
                    <a:pt x="5682" y="967"/>
                  </a:lnTo>
                  <a:lnTo>
                    <a:pt x="5679" y="967"/>
                  </a:lnTo>
                  <a:lnTo>
                    <a:pt x="5677" y="967"/>
                  </a:lnTo>
                  <a:lnTo>
                    <a:pt x="5674" y="966"/>
                  </a:lnTo>
                  <a:lnTo>
                    <a:pt x="5672" y="966"/>
                  </a:lnTo>
                  <a:lnTo>
                    <a:pt x="5669" y="966"/>
                  </a:lnTo>
                  <a:lnTo>
                    <a:pt x="5667" y="966"/>
                  </a:lnTo>
                  <a:close/>
                  <a:moveTo>
                    <a:pt x="2151" y="977"/>
                  </a:moveTo>
                  <a:lnTo>
                    <a:pt x="2155" y="977"/>
                  </a:lnTo>
                  <a:lnTo>
                    <a:pt x="2158" y="977"/>
                  </a:lnTo>
                  <a:lnTo>
                    <a:pt x="2161" y="977"/>
                  </a:lnTo>
                  <a:lnTo>
                    <a:pt x="2165" y="978"/>
                  </a:lnTo>
                  <a:lnTo>
                    <a:pt x="2168" y="978"/>
                  </a:lnTo>
                  <a:lnTo>
                    <a:pt x="2171" y="979"/>
                  </a:lnTo>
                  <a:lnTo>
                    <a:pt x="2174" y="980"/>
                  </a:lnTo>
                  <a:lnTo>
                    <a:pt x="2176" y="982"/>
                  </a:lnTo>
                  <a:lnTo>
                    <a:pt x="2179" y="983"/>
                  </a:lnTo>
                  <a:lnTo>
                    <a:pt x="2184" y="986"/>
                  </a:lnTo>
                  <a:lnTo>
                    <a:pt x="2188" y="990"/>
                  </a:lnTo>
                  <a:lnTo>
                    <a:pt x="2192" y="995"/>
                  </a:lnTo>
                  <a:lnTo>
                    <a:pt x="2195" y="1000"/>
                  </a:lnTo>
                  <a:lnTo>
                    <a:pt x="2198" y="1005"/>
                  </a:lnTo>
                  <a:lnTo>
                    <a:pt x="2201" y="1010"/>
                  </a:lnTo>
                  <a:lnTo>
                    <a:pt x="2203" y="1016"/>
                  </a:lnTo>
                  <a:lnTo>
                    <a:pt x="2205" y="1022"/>
                  </a:lnTo>
                  <a:lnTo>
                    <a:pt x="2206" y="1029"/>
                  </a:lnTo>
                  <a:lnTo>
                    <a:pt x="2207" y="1034"/>
                  </a:lnTo>
                  <a:lnTo>
                    <a:pt x="2208" y="1041"/>
                  </a:lnTo>
                  <a:lnTo>
                    <a:pt x="2208" y="1047"/>
                  </a:lnTo>
                  <a:lnTo>
                    <a:pt x="2208" y="1054"/>
                  </a:lnTo>
                  <a:lnTo>
                    <a:pt x="2207" y="1060"/>
                  </a:lnTo>
                  <a:lnTo>
                    <a:pt x="2206" y="1067"/>
                  </a:lnTo>
                  <a:lnTo>
                    <a:pt x="2206" y="1074"/>
                  </a:lnTo>
                  <a:lnTo>
                    <a:pt x="2204" y="1080"/>
                  </a:lnTo>
                  <a:lnTo>
                    <a:pt x="2202" y="1087"/>
                  </a:lnTo>
                  <a:lnTo>
                    <a:pt x="2200" y="1093"/>
                  </a:lnTo>
                  <a:lnTo>
                    <a:pt x="2197" y="1099"/>
                  </a:lnTo>
                  <a:lnTo>
                    <a:pt x="2197" y="1099"/>
                  </a:lnTo>
                  <a:lnTo>
                    <a:pt x="2193" y="1105"/>
                  </a:lnTo>
                  <a:lnTo>
                    <a:pt x="2189" y="1111"/>
                  </a:lnTo>
                  <a:lnTo>
                    <a:pt x="2186" y="1113"/>
                  </a:lnTo>
                  <a:lnTo>
                    <a:pt x="2183" y="1116"/>
                  </a:lnTo>
                  <a:lnTo>
                    <a:pt x="2181" y="1118"/>
                  </a:lnTo>
                  <a:lnTo>
                    <a:pt x="2178" y="1120"/>
                  </a:lnTo>
                  <a:lnTo>
                    <a:pt x="2175" y="1122"/>
                  </a:lnTo>
                  <a:lnTo>
                    <a:pt x="2172" y="1124"/>
                  </a:lnTo>
                  <a:lnTo>
                    <a:pt x="2169" y="1125"/>
                  </a:lnTo>
                  <a:lnTo>
                    <a:pt x="2166" y="1126"/>
                  </a:lnTo>
                  <a:lnTo>
                    <a:pt x="2163" y="1127"/>
                  </a:lnTo>
                  <a:lnTo>
                    <a:pt x="2159" y="1128"/>
                  </a:lnTo>
                  <a:lnTo>
                    <a:pt x="2155" y="1128"/>
                  </a:lnTo>
                  <a:lnTo>
                    <a:pt x="2152" y="1128"/>
                  </a:lnTo>
                  <a:lnTo>
                    <a:pt x="2148" y="1128"/>
                  </a:lnTo>
                  <a:lnTo>
                    <a:pt x="2145" y="1128"/>
                  </a:lnTo>
                  <a:lnTo>
                    <a:pt x="2141" y="1127"/>
                  </a:lnTo>
                  <a:lnTo>
                    <a:pt x="2139" y="1126"/>
                  </a:lnTo>
                  <a:lnTo>
                    <a:pt x="2135" y="1126"/>
                  </a:lnTo>
                  <a:lnTo>
                    <a:pt x="2133" y="1124"/>
                  </a:lnTo>
                  <a:lnTo>
                    <a:pt x="2130" y="1123"/>
                  </a:lnTo>
                  <a:lnTo>
                    <a:pt x="2127" y="1122"/>
                  </a:lnTo>
                  <a:lnTo>
                    <a:pt x="2122" y="1119"/>
                  </a:lnTo>
                  <a:lnTo>
                    <a:pt x="2118" y="1115"/>
                  </a:lnTo>
                  <a:lnTo>
                    <a:pt x="2115" y="1111"/>
                  </a:lnTo>
                  <a:lnTo>
                    <a:pt x="2111" y="1106"/>
                  </a:lnTo>
                  <a:lnTo>
                    <a:pt x="2108" y="1101"/>
                  </a:lnTo>
                  <a:lnTo>
                    <a:pt x="2105" y="1096"/>
                  </a:lnTo>
                  <a:lnTo>
                    <a:pt x="2103" y="1090"/>
                  </a:lnTo>
                  <a:lnTo>
                    <a:pt x="2101" y="1085"/>
                  </a:lnTo>
                  <a:lnTo>
                    <a:pt x="2100" y="1079"/>
                  </a:lnTo>
                  <a:lnTo>
                    <a:pt x="2100" y="1072"/>
                  </a:lnTo>
                  <a:lnTo>
                    <a:pt x="2099" y="1066"/>
                  </a:lnTo>
                  <a:lnTo>
                    <a:pt x="2099" y="1060"/>
                  </a:lnTo>
                  <a:lnTo>
                    <a:pt x="2099" y="1053"/>
                  </a:lnTo>
                  <a:lnTo>
                    <a:pt x="2099" y="1046"/>
                  </a:lnTo>
                  <a:lnTo>
                    <a:pt x="2100" y="1040"/>
                  </a:lnTo>
                  <a:lnTo>
                    <a:pt x="2101" y="1032"/>
                  </a:lnTo>
                  <a:lnTo>
                    <a:pt x="2102" y="1026"/>
                  </a:lnTo>
                  <a:lnTo>
                    <a:pt x="2104" y="1019"/>
                  </a:lnTo>
                  <a:lnTo>
                    <a:pt x="2106" y="1012"/>
                  </a:lnTo>
                  <a:lnTo>
                    <a:pt x="2109" y="1006"/>
                  </a:lnTo>
                  <a:lnTo>
                    <a:pt x="2110" y="1004"/>
                  </a:lnTo>
                  <a:lnTo>
                    <a:pt x="2112" y="1001"/>
                  </a:lnTo>
                  <a:lnTo>
                    <a:pt x="2114" y="998"/>
                  </a:lnTo>
                  <a:lnTo>
                    <a:pt x="2116" y="995"/>
                  </a:lnTo>
                  <a:lnTo>
                    <a:pt x="2119" y="992"/>
                  </a:lnTo>
                  <a:lnTo>
                    <a:pt x="2121" y="990"/>
                  </a:lnTo>
                  <a:lnTo>
                    <a:pt x="2124" y="988"/>
                  </a:lnTo>
                  <a:lnTo>
                    <a:pt x="2126" y="986"/>
                  </a:lnTo>
                  <a:lnTo>
                    <a:pt x="2129" y="983"/>
                  </a:lnTo>
                  <a:lnTo>
                    <a:pt x="2133" y="981"/>
                  </a:lnTo>
                  <a:lnTo>
                    <a:pt x="2136" y="980"/>
                  </a:lnTo>
                  <a:lnTo>
                    <a:pt x="2140" y="978"/>
                  </a:lnTo>
                  <a:lnTo>
                    <a:pt x="2143" y="978"/>
                  </a:lnTo>
                  <a:lnTo>
                    <a:pt x="2147" y="977"/>
                  </a:lnTo>
                  <a:lnTo>
                    <a:pt x="2151" y="977"/>
                  </a:lnTo>
                  <a:close/>
                  <a:moveTo>
                    <a:pt x="5945" y="977"/>
                  </a:moveTo>
                  <a:lnTo>
                    <a:pt x="5950" y="977"/>
                  </a:lnTo>
                  <a:lnTo>
                    <a:pt x="5953" y="977"/>
                  </a:lnTo>
                  <a:lnTo>
                    <a:pt x="5956" y="977"/>
                  </a:lnTo>
                  <a:lnTo>
                    <a:pt x="5959" y="978"/>
                  </a:lnTo>
                  <a:lnTo>
                    <a:pt x="5963" y="978"/>
                  </a:lnTo>
                  <a:lnTo>
                    <a:pt x="5966" y="979"/>
                  </a:lnTo>
                  <a:lnTo>
                    <a:pt x="5969" y="980"/>
                  </a:lnTo>
                  <a:lnTo>
                    <a:pt x="5971" y="982"/>
                  </a:lnTo>
                  <a:lnTo>
                    <a:pt x="5974" y="983"/>
                  </a:lnTo>
                  <a:lnTo>
                    <a:pt x="5978" y="986"/>
                  </a:lnTo>
                  <a:lnTo>
                    <a:pt x="5983" y="990"/>
                  </a:lnTo>
                  <a:lnTo>
                    <a:pt x="5987" y="995"/>
                  </a:lnTo>
                  <a:lnTo>
                    <a:pt x="5990" y="1000"/>
                  </a:lnTo>
                  <a:lnTo>
                    <a:pt x="5993" y="1005"/>
                  </a:lnTo>
                  <a:lnTo>
                    <a:pt x="5996" y="1010"/>
                  </a:lnTo>
                  <a:lnTo>
                    <a:pt x="5998" y="1016"/>
                  </a:lnTo>
                  <a:lnTo>
                    <a:pt x="5999" y="1022"/>
                  </a:lnTo>
                  <a:lnTo>
                    <a:pt x="6001" y="1029"/>
                  </a:lnTo>
                  <a:lnTo>
                    <a:pt x="6002" y="1034"/>
                  </a:lnTo>
                  <a:lnTo>
                    <a:pt x="6002" y="1041"/>
                  </a:lnTo>
                  <a:lnTo>
                    <a:pt x="6002" y="1047"/>
                  </a:lnTo>
                  <a:lnTo>
                    <a:pt x="6002" y="1054"/>
                  </a:lnTo>
                  <a:lnTo>
                    <a:pt x="6002" y="1060"/>
                  </a:lnTo>
                  <a:lnTo>
                    <a:pt x="6001" y="1067"/>
                  </a:lnTo>
                  <a:lnTo>
                    <a:pt x="6000" y="1074"/>
                  </a:lnTo>
                  <a:lnTo>
                    <a:pt x="5999" y="1080"/>
                  </a:lnTo>
                  <a:lnTo>
                    <a:pt x="5997" y="1087"/>
                  </a:lnTo>
                  <a:lnTo>
                    <a:pt x="5995" y="1093"/>
                  </a:lnTo>
                  <a:lnTo>
                    <a:pt x="5992" y="1099"/>
                  </a:lnTo>
                  <a:lnTo>
                    <a:pt x="5992" y="1099"/>
                  </a:lnTo>
                  <a:lnTo>
                    <a:pt x="5988" y="1105"/>
                  </a:lnTo>
                  <a:lnTo>
                    <a:pt x="5983" y="1111"/>
                  </a:lnTo>
                  <a:lnTo>
                    <a:pt x="5981" y="1113"/>
                  </a:lnTo>
                  <a:lnTo>
                    <a:pt x="5978" y="1116"/>
                  </a:lnTo>
                  <a:lnTo>
                    <a:pt x="5976" y="1118"/>
                  </a:lnTo>
                  <a:lnTo>
                    <a:pt x="5973" y="1120"/>
                  </a:lnTo>
                  <a:lnTo>
                    <a:pt x="5970" y="1122"/>
                  </a:lnTo>
                  <a:lnTo>
                    <a:pt x="5967" y="1124"/>
                  </a:lnTo>
                  <a:lnTo>
                    <a:pt x="5964" y="1125"/>
                  </a:lnTo>
                  <a:lnTo>
                    <a:pt x="5961" y="1126"/>
                  </a:lnTo>
                  <a:lnTo>
                    <a:pt x="5957" y="1127"/>
                  </a:lnTo>
                  <a:lnTo>
                    <a:pt x="5954" y="1128"/>
                  </a:lnTo>
                  <a:lnTo>
                    <a:pt x="5950" y="1128"/>
                  </a:lnTo>
                  <a:lnTo>
                    <a:pt x="5946" y="1128"/>
                  </a:lnTo>
                  <a:lnTo>
                    <a:pt x="5943" y="1128"/>
                  </a:lnTo>
                  <a:lnTo>
                    <a:pt x="5939" y="1128"/>
                  </a:lnTo>
                  <a:lnTo>
                    <a:pt x="5936" y="1127"/>
                  </a:lnTo>
                  <a:lnTo>
                    <a:pt x="5933" y="1126"/>
                  </a:lnTo>
                  <a:lnTo>
                    <a:pt x="5930" y="1126"/>
                  </a:lnTo>
                  <a:lnTo>
                    <a:pt x="5928" y="1124"/>
                  </a:lnTo>
                  <a:lnTo>
                    <a:pt x="5925" y="1123"/>
                  </a:lnTo>
                  <a:lnTo>
                    <a:pt x="5922" y="1122"/>
                  </a:lnTo>
                  <a:lnTo>
                    <a:pt x="5917" y="1119"/>
                  </a:lnTo>
                  <a:lnTo>
                    <a:pt x="5913" y="1115"/>
                  </a:lnTo>
                  <a:lnTo>
                    <a:pt x="5909" y="1111"/>
                  </a:lnTo>
                  <a:lnTo>
                    <a:pt x="5906" y="1106"/>
                  </a:lnTo>
                  <a:lnTo>
                    <a:pt x="5903" y="1101"/>
                  </a:lnTo>
                  <a:lnTo>
                    <a:pt x="5900" y="1096"/>
                  </a:lnTo>
                  <a:lnTo>
                    <a:pt x="5898" y="1090"/>
                  </a:lnTo>
                  <a:lnTo>
                    <a:pt x="5896" y="1085"/>
                  </a:lnTo>
                  <a:lnTo>
                    <a:pt x="5895" y="1079"/>
                  </a:lnTo>
                  <a:lnTo>
                    <a:pt x="5894" y="1072"/>
                  </a:lnTo>
                  <a:lnTo>
                    <a:pt x="5894" y="1066"/>
                  </a:lnTo>
                  <a:lnTo>
                    <a:pt x="5894" y="1060"/>
                  </a:lnTo>
                  <a:lnTo>
                    <a:pt x="5894" y="1053"/>
                  </a:lnTo>
                  <a:lnTo>
                    <a:pt x="5894" y="1046"/>
                  </a:lnTo>
                  <a:lnTo>
                    <a:pt x="5894" y="1040"/>
                  </a:lnTo>
                  <a:lnTo>
                    <a:pt x="5896" y="1032"/>
                  </a:lnTo>
                  <a:lnTo>
                    <a:pt x="5897" y="1026"/>
                  </a:lnTo>
                  <a:lnTo>
                    <a:pt x="5898" y="1019"/>
                  </a:lnTo>
                  <a:lnTo>
                    <a:pt x="5901" y="1012"/>
                  </a:lnTo>
                  <a:lnTo>
                    <a:pt x="5903" y="1006"/>
                  </a:lnTo>
                  <a:lnTo>
                    <a:pt x="5905" y="1004"/>
                  </a:lnTo>
                  <a:lnTo>
                    <a:pt x="5907" y="1001"/>
                  </a:lnTo>
                  <a:lnTo>
                    <a:pt x="5909" y="998"/>
                  </a:lnTo>
                  <a:lnTo>
                    <a:pt x="5911" y="995"/>
                  </a:lnTo>
                  <a:lnTo>
                    <a:pt x="5913" y="992"/>
                  </a:lnTo>
                  <a:lnTo>
                    <a:pt x="5916" y="990"/>
                  </a:lnTo>
                  <a:lnTo>
                    <a:pt x="5918" y="988"/>
                  </a:lnTo>
                  <a:lnTo>
                    <a:pt x="5921" y="986"/>
                  </a:lnTo>
                  <a:lnTo>
                    <a:pt x="5924" y="983"/>
                  </a:lnTo>
                  <a:lnTo>
                    <a:pt x="5928" y="981"/>
                  </a:lnTo>
                  <a:lnTo>
                    <a:pt x="5931" y="980"/>
                  </a:lnTo>
                  <a:lnTo>
                    <a:pt x="5934" y="978"/>
                  </a:lnTo>
                  <a:lnTo>
                    <a:pt x="5938" y="978"/>
                  </a:lnTo>
                  <a:lnTo>
                    <a:pt x="5941" y="977"/>
                  </a:lnTo>
                  <a:lnTo>
                    <a:pt x="5945" y="977"/>
                  </a:lnTo>
                  <a:close/>
                  <a:moveTo>
                    <a:pt x="578" y="980"/>
                  </a:moveTo>
                  <a:lnTo>
                    <a:pt x="584" y="980"/>
                  </a:lnTo>
                  <a:lnTo>
                    <a:pt x="590" y="980"/>
                  </a:lnTo>
                  <a:lnTo>
                    <a:pt x="596" y="981"/>
                  </a:lnTo>
                  <a:lnTo>
                    <a:pt x="601" y="982"/>
                  </a:lnTo>
                  <a:lnTo>
                    <a:pt x="604" y="983"/>
                  </a:lnTo>
                  <a:lnTo>
                    <a:pt x="606" y="984"/>
                  </a:lnTo>
                  <a:lnTo>
                    <a:pt x="608" y="986"/>
                  </a:lnTo>
                  <a:lnTo>
                    <a:pt x="610" y="987"/>
                  </a:lnTo>
                  <a:lnTo>
                    <a:pt x="612" y="989"/>
                  </a:lnTo>
                  <a:lnTo>
                    <a:pt x="613" y="992"/>
                  </a:lnTo>
                  <a:lnTo>
                    <a:pt x="614" y="995"/>
                  </a:lnTo>
                  <a:lnTo>
                    <a:pt x="615" y="999"/>
                  </a:lnTo>
                  <a:lnTo>
                    <a:pt x="615" y="1001"/>
                  </a:lnTo>
                  <a:lnTo>
                    <a:pt x="616" y="1003"/>
                  </a:lnTo>
                  <a:lnTo>
                    <a:pt x="616" y="1004"/>
                  </a:lnTo>
                  <a:lnTo>
                    <a:pt x="616" y="1005"/>
                  </a:lnTo>
                  <a:lnTo>
                    <a:pt x="616" y="1007"/>
                  </a:lnTo>
                  <a:lnTo>
                    <a:pt x="616" y="1008"/>
                  </a:lnTo>
                  <a:lnTo>
                    <a:pt x="616" y="1010"/>
                  </a:lnTo>
                  <a:lnTo>
                    <a:pt x="616" y="1012"/>
                  </a:lnTo>
                  <a:lnTo>
                    <a:pt x="616" y="1016"/>
                  </a:lnTo>
                  <a:lnTo>
                    <a:pt x="616" y="1021"/>
                  </a:lnTo>
                  <a:lnTo>
                    <a:pt x="615" y="1025"/>
                  </a:lnTo>
                  <a:lnTo>
                    <a:pt x="614" y="1029"/>
                  </a:lnTo>
                  <a:lnTo>
                    <a:pt x="612" y="1032"/>
                  </a:lnTo>
                  <a:lnTo>
                    <a:pt x="611" y="1035"/>
                  </a:lnTo>
                  <a:lnTo>
                    <a:pt x="609" y="1038"/>
                  </a:lnTo>
                  <a:lnTo>
                    <a:pt x="606" y="1040"/>
                  </a:lnTo>
                  <a:lnTo>
                    <a:pt x="604" y="1042"/>
                  </a:lnTo>
                  <a:lnTo>
                    <a:pt x="601" y="1044"/>
                  </a:lnTo>
                  <a:lnTo>
                    <a:pt x="598" y="1045"/>
                  </a:lnTo>
                  <a:lnTo>
                    <a:pt x="594" y="1047"/>
                  </a:lnTo>
                  <a:lnTo>
                    <a:pt x="590" y="1047"/>
                  </a:lnTo>
                  <a:lnTo>
                    <a:pt x="586" y="1048"/>
                  </a:lnTo>
                  <a:lnTo>
                    <a:pt x="582" y="1048"/>
                  </a:lnTo>
                  <a:lnTo>
                    <a:pt x="577" y="1048"/>
                  </a:lnTo>
                  <a:lnTo>
                    <a:pt x="577" y="1045"/>
                  </a:lnTo>
                  <a:lnTo>
                    <a:pt x="577" y="1043"/>
                  </a:lnTo>
                  <a:lnTo>
                    <a:pt x="577" y="1041"/>
                  </a:lnTo>
                  <a:lnTo>
                    <a:pt x="577" y="1039"/>
                  </a:lnTo>
                  <a:lnTo>
                    <a:pt x="577" y="1036"/>
                  </a:lnTo>
                  <a:lnTo>
                    <a:pt x="577" y="1034"/>
                  </a:lnTo>
                  <a:lnTo>
                    <a:pt x="577" y="1032"/>
                  </a:lnTo>
                  <a:lnTo>
                    <a:pt x="577" y="1030"/>
                  </a:lnTo>
                  <a:lnTo>
                    <a:pt x="577" y="1027"/>
                  </a:lnTo>
                  <a:lnTo>
                    <a:pt x="577" y="1025"/>
                  </a:lnTo>
                  <a:lnTo>
                    <a:pt x="577" y="1022"/>
                  </a:lnTo>
                  <a:lnTo>
                    <a:pt x="578" y="1020"/>
                  </a:lnTo>
                  <a:lnTo>
                    <a:pt x="578" y="1017"/>
                  </a:lnTo>
                  <a:lnTo>
                    <a:pt x="578" y="1015"/>
                  </a:lnTo>
                  <a:lnTo>
                    <a:pt x="578" y="1012"/>
                  </a:lnTo>
                  <a:lnTo>
                    <a:pt x="578" y="1010"/>
                  </a:lnTo>
                  <a:lnTo>
                    <a:pt x="578" y="980"/>
                  </a:lnTo>
                  <a:close/>
                  <a:moveTo>
                    <a:pt x="5072" y="980"/>
                  </a:moveTo>
                  <a:lnTo>
                    <a:pt x="5074" y="980"/>
                  </a:lnTo>
                  <a:lnTo>
                    <a:pt x="5081" y="980"/>
                  </a:lnTo>
                  <a:lnTo>
                    <a:pt x="5088" y="981"/>
                  </a:lnTo>
                  <a:lnTo>
                    <a:pt x="5094" y="982"/>
                  </a:lnTo>
                  <a:lnTo>
                    <a:pt x="5100" y="983"/>
                  </a:lnTo>
                  <a:lnTo>
                    <a:pt x="5104" y="984"/>
                  </a:lnTo>
                  <a:lnTo>
                    <a:pt x="5106" y="985"/>
                  </a:lnTo>
                  <a:lnTo>
                    <a:pt x="5109" y="986"/>
                  </a:lnTo>
                  <a:lnTo>
                    <a:pt x="5112" y="988"/>
                  </a:lnTo>
                  <a:lnTo>
                    <a:pt x="5115" y="990"/>
                  </a:lnTo>
                  <a:lnTo>
                    <a:pt x="5117" y="992"/>
                  </a:lnTo>
                  <a:lnTo>
                    <a:pt x="5120" y="994"/>
                  </a:lnTo>
                  <a:lnTo>
                    <a:pt x="5122" y="997"/>
                  </a:lnTo>
                  <a:lnTo>
                    <a:pt x="5124" y="999"/>
                  </a:lnTo>
                  <a:lnTo>
                    <a:pt x="5126" y="1002"/>
                  </a:lnTo>
                  <a:lnTo>
                    <a:pt x="5128" y="1005"/>
                  </a:lnTo>
                  <a:lnTo>
                    <a:pt x="5130" y="1008"/>
                  </a:lnTo>
                  <a:lnTo>
                    <a:pt x="5132" y="1014"/>
                  </a:lnTo>
                  <a:lnTo>
                    <a:pt x="5135" y="1021"/>
                  </a:lnTo>
                  <a:lnTo>
                    <a:pt x="5137" y="1027"/>
                  </a:lnTo>
                  <a:lnTo>
                    <a:pt x="5138" y="1034"/>
                  </a:lnTo>
                  <a:lnTo>
                    <a:pt x="5138" y="1041"/>
                  </a:lnTo>
                  <a:lnTo>
                    <a:pt x="5139" y="1047"/>
                  </a:lnTo>
                  <a:lnTo>
                    <a:pt x="5139" y="1054"/>
                  </a:lnTo>
                  <a:lnTo>
                    <a:pt x="5138" y="1061"/>
                  </a:lnTo>
                  <a:lnTo>
                    <a:pt x="5137" y="1068"/>
                  </a:lnTo>
                  <a:lnTo>
                    <a:pt x="5135" y="1075"/>
                  </a:lnTo>
                  <a:lnTo>
                    <a:pt x="5133" y="1082"/>
                  </a:lnTo>
                  <a:lnTo>
                    <a:pt x="5131" y="1088"/>
                  </a:lnTo>
                  <a:lnTo>
                    <a:pt x="5128" y="1094"/>
                  </a:lnTo>
                  <a:lnTo>
                    <a:pt x="5124" y="1100"/>
                  </a:lnTo>
                  <a:lnTo>
                    <a:pt x="5122" y="1104"/>
                  </a:lnTo>
                  <a:lnTo>
                    <a:pt x="5119" y="1107"/>
                  </a:lnTo>
                  <a:lnTo>
                    <a:pt x="5117" y="1110"/>
                  </a:lnTo>
                  <a:lnTo>
                    <a:pt x="5114" y="1112"/>
                  </a:lnTo>
                  <a:lnTo>
                    <a:pt x="5111" y="1115"/>
                  </a:lnTo>
                  <a:lnTo>
                    <a:pt x="5108" y="1116"/>
                  </a:lnTo>
                  <a:lnTo>
                    <a:pt x="5105" y="1118"/>
                  </a:lnTo>
                  <a:lnTo>
                    <a:pt x="5102" y="1119"/>
                  </a:lnTo>
                  <a:lnTo>
                    <a:pt x="5099" y="1120"/>
                  </a:lnTo>
                  <a:lnTo>
                    <a:pt x="5096" y="1122"/>
                  </a:lnTo>
                  <a:lnTo>
                    <a:pt x="5092" y="1122"/>
                  </a:lnTo>
                  <a:lnTo>
                    <a:pt x="5089" y="1123"/>
                  </a:lnTo>
                  <a:lnTo>
                    <a:pt x="5081" y="1124"/>
                  </a:lnTo>
                  <a:lnTo>
                    <a:pt x="5073" y="1124"/>
                  </a:lnTo>
                  <a:lnTo>
                    <a:pt x="5073" y="1124"/>
                  </a:lnTo>
                  <a:lnTo>
                    <a:pt x="5071" y="1124"/>
                  </a:lnTo>
                  <a:lnTo>
                    <a:pt x="5068" y="1124"/>
                  </a:lnTo>
                  <a:lnTo>
                    <a:pt x="5067" y="1124"/>
                  </a:lnTo>
                  <a:lnTo>
                    <a:pt x="5064" y="1124"/>
                  </a:lnTo>
                  <a:lnTo>
                    <a:pt x="5062" y="1124"/>
                  </a:lnTo>
                  <a:lnTo>
                    <a:pt x="5059" y="1123"/>
                  </a:lnTo>
                  <a:lnTo>
                    <a:pt x="5057" y="1123"/>
                  </a:lnTo>
                  <a:lnTo>
                    <a:pt x="5055" y="1123"/>
                  </a:lnTo>
                  <a:lnTo>
                    <a:pt x="5055" y="1121"/>
                  </a:lnTo>
                  <a:lnTo>
                    <a:pt x="5055" y="1119"/>
                  </a:lnTo>
                  <a:lnTo>
                    <a:pt x="5055" y="1117"/>
                  </a:lnTo>
                  <a:lnTo>
                    <a:pt x="5055" y="1115"/>
                  </a:lnTo>
                  <a:lnTo>
                    <a:pt x="5055" y="1113"/>
                  </a:lnTo>
                  <a:lnTo>
                    <a:pt x="5055" y="1111"/>
                  </a:lnTo>
                  <a:lnTo>
                    <a:pt x="5055" y="1109"/>
                  </a:lnTo>
                  <a:lnTo>
                    <a:pt x="5055" y="1107"/>
                  </a:lnTo>
                  <a:lnTo>
                    <a:pt x="5055" y="1092"/>
                  </a:lnTo>
                  <a:lnTo>
                    <a:pt x="5055" y="1076"/>
                  </a:lnTo>
                  <a:lnTo>
                    <a:pt x="5055" y="1060"/>
                  </a:lnTo>
                  <a:lnTo>
                    <a:pt x="5055" y="1044"/>
                  </a:lnTo>
                  <a:lnTo>
                    <a:pt x="5055" y="1029"/>
                  </a:lnTo>
                  <a:lnTo>
                    <a:pt x="5055" y="1013"/>
                  </a:lnTo>
                  <a:lnTo>
                    <a:pt x="5056" y="997"/>
                  </a:lnTo>
                  <a:lnTo>
                    <a:pt x="5056" y="981"/>
                  </a:lnTo>
                  <a:lnTo>
                    <a:pt x="5059" y="981"/>
                  </a:lnTo>
                  <a:lnTo>
                    <a:pt x="5061" y="981"/>
                  </a:lnTo>
                  <a:lnTo>
                    <a:pt x="5063" y="981"/>
                  </a:lnTo>
                  <a:lnTo>
                    <a:pt x="5065" y="980"/>
                  </a:lnTo>
                  <a:lnTo>
                    <a:pt x="5068" y="980"/>
                  </a:lnTo>
                  <a:lnTo>
                    <a:pt x="5070" y="980"/>
                  </a:lnTo>
                  <a:lnTo>
                    <a:pt x="5072" y="980"/>
                  </a:lnTo>
                  <a:close/>
                  <a:moveTo>
                    <a:pt x="358" y="1013"/>
                  </a:moveTo>
                  <a:lnTo>
                    <a:pt x="361" y="1020"/>
                  </a:lnTo>
                  <a:lnTo>
                    <a:pt x="364" y="1027"/>
                  </a:lnTo>
                  <a:lnTo>
                    <a:pt x="367" y="1034"/>
                  </a:lnTo>
                  <a:lnTo>
                    <a:pt x="369" y="1042"/>
                  </a:lnTo>
                  <a:lnTo>
                    <a:pt x="372" y="1049"/>
                  </a:lnTo>
                  <a:lnTo>
                    <a:pt x="375" y="1057"/>
                  </a:lnTo>
                  <a:lnTo>
                    <a:pt x="378" y="1064"/>
                  </a:lnTo>
                  <a:lnTo>
                    <a:pt x="380" y="1072"/>
                  </a:lnTo>
                  <a:lnTo>
                    <a:pt x="334" y="1072"/>
                  </a:lnTo>
                  <a:lnTo>
                    <a:pt x="335" y="1069"/>
                  </a:lnTo>
                  <a:lnTo>
                    <a:pt x="338" y="1062"/>
                  </a:lnTo>
                  <a:lnTo>
                    <a:pt x="340" y="1055"/>
                  </a:lnTo>
                  <a:lnTo>
                    <a:pt x="343" y="1048"/>
                  </a:lnTo>
                  <a:lnTo>
                    <a:pt x="346" y="1041"/>
                  </a:lnTo>
                  <a:lnTo>
                    <a:pt x="349" y="1034"/>
                  </a:lnTo>
                  <a:lnTo>
                    <a:pt x="352" y="1027"/>
                  </a:lnTo>
                  <a:lnTo>
                    <a:pt x="355" y="1019"/>
                  </a:lnTo>
                  <a:lnTo>
                    <a:pt x="358" y="1013"/>
                  </a:lnTo>
                  <a:close/>
                  <a:moveTo>
                    <a:pt x="5486" y="1013"/>
                  </a:moveTo>
                  <a:lnTo>
                    <a:pt x="5489" y="1020"/>
                  </a:lnTo>
                  <a:lnTo>
                    <a:pt x="5492" y="1027"/>
                  </a:lnTo>
                  <a:lnTo>
                    <a:pt x="5495" y="1034"/>
                  </a:lnTo>
                  <a:lnTo>
                    <a:pt x="5497" y="1042"/>
                  </a:lnTo>
                  <a:lnTo>
                    <a:pt x="5500" y="1049"/>
                  </a:lnTo>
                  <a:lnTo>
                    <a:pt x="5503" y="1057"/>
                  </a:lnTo>
                  <a:lnTo>
                    <a:pt x="5506" y="1064"/>
                  </a:lnTo>
                  <a:lnTo>
                    <a:pt x="5508" y="1072"/>
                  </a:lnTo>
                  <a:lnTo>
                    <a:pt x="5462" y="1072"/>
                  </a:lnTo>
                  <a:lnTo>
                    <a:pt x="5463" y="1069"/>
                  </a:lnTo>
                  <a:lnTo>
                    <a:pt x="5465" y="1062"/>
                  </a:lnTo>
                  <a:lnTo>
                    <a:pt x="5468" y="1055"/>
                  </a:lnTo>
                  <a:lnTo>
                    <a:pt x="5471" y="1048"/>
                  </a:lnTo>
                  <a:lnTo>
                    <a:pt x="5474" y="1041"/>
                  </a:lnTo>
                  <a:lnTo>
                    <a:pt x="5477" y="1034"/>
                  </a:lnTo>
                  <a:lnTo>
                    <a:pt x="5480" y="1027"/>
                  </a:lnTo>
                  <a:lnTo>
                    <a:pt x="5483" y="1019"/>
                  </a:lnTo>
                  <a:lnTo>
                    <a:pt x="5486" y="10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23900" y="3932948"/>
            <a:ext cx="8705326" cy="1012031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Kliknutím lze upravit styl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23900" y="4976535"/>
            <a:ext cx="8705326" cy="686034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Tx/>
              <a:buNone/>
              <a:tabLst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lze upravit styl předlohy</a:t>
            </a:r>
          </a:p>
        </p:txBody>
      </p:sp>
    </p:spTree>
    <p:extLst>
      <p:ext uri="{BB962C8B-B14F-4D97-AF65-F5344CB8AC3E}">
        <p14:creationId xmlns:p14="http://schemas.microsoft.com/office/powerpoint/2010/main" val="2728588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479154"/>
            <a:ext cx="5181600" cy="4877196"/>
          </a:xfrm>
        </p:spPr>
        <p:txBody>
          <a:bodyPr/>
          <a:lstStyle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479154"/>
            <a:ext cx="5181600" cy="4877196"/>
          </a:xfrm>
        </p:spPr>
        <p:txBody>
          <a:bodyPr/>
          <a:lstStyle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cs-CZ" dirty="0"/>
              <a:t>STEM/MARK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fld id="{8A7AA762-EA47-416E-9E23-A6910279B34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</a:t>
            </a:r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745476"/>
            <a:ext cx="12191999" cy="112524"/>
          </a:xfrm>
          <a:prstGeom prst="rect">
            <a:avLst/>
          </a:prstGeom>
          <a:ln>
            <a:noFill/>
          </a:ln>
        </p:spPr>
      </p:pic>
      <p:pic>
        <p:nvPicPr>
          <p:cNvPr id="13" name="Obrázek 12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434" b="4242"/>
          <a:stretch/>
        </p:blipFill>
        <p:spPr>
          <a:xfrm>
            <a:off x="233324" y="6243635"/>
            <a:ext cx="370716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135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s nadpis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 userDrawn="1"/>
        </p:nvSpPr>
        <p:spPr>
          <a:xfrm>
            <a:off x="-1" y="0"/>
            <a:ext cx="1219199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 hasCustomPrompt="1"/>
          </p:nvPr>
        </p:nvSpPr>
        <p:spPr>
          <a:xfrm>
            <a:off x="839788" y="1472804"/>
            <a:ext cx="5157787" cy="584775"/>
          </a:xfrm>
        </p:spPr>
        <p:txBody>
          <a:bodyPr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Tx/>
              <a:buNone/>
              <a:tabLst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Nadpis</a:t>
            </a:r>
            <a:endParaRPr lang="en-US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186169"/>
            <a:ext cx="5157787" cy="4170182"/>
          </a:xfrm>
          <a:noFill/>
        </p:spPr>
        <p:txBody>
          <a:bodyPr lIns="180000" tIns="108000" rIns="72000" bIns="216000"/>
          <a:lstStyle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472804"/>
            <a:ext cx="5183188" cy="584775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Nadpis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186169"/>
            <a:ext cx="5183188" cy="4170182"/>
          </a:xfrm>
          <a:noFill/>
        </p:spPr>
        <p:txBody>
          <a:bodyPr lIns="180000" tIns="108000" rIns="72000" bIns="216000"/>
          <a:lstStyle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</a:t>
            </a:r>
          </a:p>
        </p:txBody>
      </p:sp>
      <p:sp>
        <p:nvSpPr>
          <p:cNvPr id="9" name="Zástupný symbol pro zápatí 4"/>
          <p:cNvSpPr>
            <a:spLocks noGrp="1"/>
          </p:cNvSpPr>
          <p:nvPr>
            <p:ph type="ftr" sz="quarter" idx="10"/>
          </p:nvPr>
        </p:nvSpPr>
        <p:spPr>
          <a:xfrm>
            <a:off x="1785896" y="6356350"/>
            <a:ext cx="7911777" cy="2583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cs-CZ"/>
              <a:t>STEM/MARK</a:t>
            </a:r>
            <a:endParaRPr lang="cs-CZ" dirty="0"/>
          </a:p>
        </p:txBody>
      </p:sp>
      <p:sp>
        <p:nvSpPr>
          <p:cNvPr id="11" name="Zástupný symbol pro číslo snímku 5"/>
          <p:cNvSpPr>
            <a:spLocks noGrp="1"/>
          </p:cNvSpPr>
          <p:nvPr>
            <p:ph type="sldNum" sz="quarter" idx="11"/>
          </p:nvPr>
        </p:nvSpPr>
        <p:spPr>
          <a:xfrm>
            <a:off x="9991288" y="6350000"/>
            <a:ext cx="1362511" cy="2583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A7AA762-EA47-416E-9E23-A6910279B348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13" name="Obrázek 1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745476"/>
            <a:ext cx="12191999" cy="112524"/>
          </a:xfrm>
          <a:prstGeom prst="rect">
            <a:avLst/>
          </a:prstGeom>
          <a:ln>
            <a:noFill/>
          </a:ln>
        </p:spPr>
      </p:pic>
      <p:pic>
        <p:nvPicPr>
          <p:cNvPr id="14" name="Obrázek 13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434" b="4242"/>
          <a:stretch/>
        </p:blipFill>
        <p:spPr>
          <a:xfrm>
            <a:off x="233324" y="6243635"/>
            <a:ext cx="370716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31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ři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9" y="1476462"/>
            <a:ext cx="3394076" cy="4879889"/>
          </a:xfrm>
          <a:noFill/>
        </p:spPr>
        <p:txBody>
          <a:bodyPr lIns="180000" tIns="108000" rIns="72000" bIns="216000">
            <a:noAutofit/>
          </a:bodyPr>
          <a:lstStyle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398167" y="1476462"/>
            <a:ext cx="3395665" cy="4879889"/>
          </a:xfrm>
          <a:noFill/>
        </p:spPr>
        <p:txBody>
          <a:bodyPr lIns="180000" tIns="108000" rIns="72000" bIns="216000"/>
          <a:lstStyle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15" name="Zástupný symbol pro obsah 5"/>
          <p:cNvSpPr>
            <a:spLocks noGrp="1"/>
          </p:cNvSpPr>
          <p:nvPr>
            <p:ph sz="quarter" idx="10"/>
          </p:nvPr>
        </p:nvSpPr>
        <p:spPr>
          <a:xfrm>
            <a:off x="7958135" y="1476462"/>
            <a:ext cx="3395665" cy="4879889"/>
          </a:xfrm>
          <a:noFill/>
        </p:spPr>
        <p:txBody>
          <a:bodyPr lIns="180000" tIns="108000" rIns="72000" bIns="216000"/>
          <a:lstStyle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</a:t>
            </a:r>
          </a:p>
        </p:txBody>
      </p:sp>
      <p:sp>
        <p:nvSpPr>
          <p:cNvPr id="12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785896" y="6356350"/>
            <a:ext cx="7911777" cy="2583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cs-CZ"/>
              <a:t>STEM/MARK</a:t>
            </a:r>
            <a:endParaRPr lang="cs-CZ" dirty="0"/>
          </a:p>
        </p:txBody>
      </p:sp>
      <p:sp>
        <p:nvSpPr>
          <p:cNvPr id="13" name="Zástupný symbol pro číslo snímku 5"/>
          <p:cNvSpPr>
            <a:spLocks noGrp="1"/>
          </p:cNvSpPr>
          <p:nvPr>
            <p:ph type="sldNum" sz="quarter" idx="13"/>
          </p:nvPr>
        </p:nvSpPr>
        <p:spPr>
          <a:xfrm>
            <a:off x="9991288" y="6350000"/>
            <a:ext cx="1362511" cy="2583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A7AA762-EA47-416E-9E23-A6910279B348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18" name="Obrázek 1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745476"/>
            <a:ext cx="12191999" cy="112524"/>
          </a:xfrm>
          <a:prstGeom prst="rect">
            <a:avLst/>
          </a:prstGeom>
          <a:ln>
            <a:noFill/>
          </a:ln>
        </p:spPr>
      </p:pic>
      <p:pic>
        <p:nvPicPr>
          <p:cNvPr id="19" name="Obrázek 18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434" b="4242"/>
          <a:stretch/>
        </p:blipFill>
        <p:spPr>
          <a:xfrm>
            <a:off x="233324" y="6243635"/>
            <a:ext cx="370716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165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ři obsahy s nadpis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9" y="2186169"/>
            <a:ext cx="3394076" cy="4170182"/>
          </a:xfrm>
          <a:noFill/>
        </p:spPr>
        <p:txBody>
          <a:bodyPr lIns="180000" tIns="108000" rIns="72000" bIns="216000">
            <a:noAutofit/>
          </a:bodyPr>
          <a:lstStyle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398167" y="2186169"/>
            <a:ext cx="3395665" cy="4170182"/>
          </a:xfrm>
          <a:noFill/>
        </p:spPr>
        <p:txBody>
          <a:bodyPr lIns="180000" tIns="108000" rIns="72000" bIns="216000"/>
          <a:lstStyle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15" name="Zástupný symbol pro obsah 5"/>
          <p:cNvSpPr>
            <a:spLocks noGrp="1"/>
          </p:cNvSpPr>
          <p:nvPr>
            <p:ph sz="quarter" idx="10"/>
          </p:nvPr>
        </p:nvSpPr>
        <p:spPr>
          <a:xfrm>
            <a:off x="7958135" y="2186169"/>
            <a:ext cx="3395665" cy="4170182"/>
          </a:xfrm>
          <a:noFill/>
        </p:spPr>
        <p:txBody>
          <a:bodyPr lIns="180000" tIns="108000" rIns="72000" bIns="216000"/>
          <a:lstStyle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 hasCustomPrompt="1"/>
          </p:nvPr>
        </p:nvSpPr>
        <p:spPr>
          <a:xfrm>
            <a:off x="839789" y="1472804"/>
            <a:ext cx="3394076" cy="584775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Nadpis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</a:t>
            </a:r>
          </a:p>
        </p:txBody>
      </p:sp>
      <p:sp>
        <p:nvSpPr>
          <p:cNvPr id="16" name="Zástupný symbol pro text 2"/>
          <p:cNvSpPr>
            <a:spLocks noGrp="1"/>
          </p:cNvSpPr>
          <p:nvPr>
            <p:ph type="body" idx="11" hasCustomPrompt="1"/>
          </p:nvPr>
        </p:nvSpPr>
        <p:spPr>
          <a:xfrm>
            <a:off x="4399756" y="1472804"/>
            <a:ext cx="3394076" cy="584775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Nadpis</a:t>
            </a:r>
          </a:p>
        </p:txBody>
      </p:sp>
      <p:sp>
        <p:nvSpPr>
          <p:cNvPr id="17" name="Zástupný symbol pro text 2"/>
          <p:cNvSpPr>
            <a:spLocks noGrp="1"/>
          </p:cNvSpPr>
          <p:nvPr>
            <p:ph type="body" idx="12" hasCustomPrompt="1"/>
          </p:nvPr>
        </p:nvSpPr>
        <p:spPr>
          <a:xfrm>
            <a:off x="7958135" y="1472804"/>
            <a:ext cx="3394076" cy="584775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Nadpis</a:t>
            </a:r>
          </a:p>
        </p:txBody>
      </p:sp>
      <p:sp>
        <p:nvSpPr>
          <p:cNvPr id="12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785896" y="6356350"/>
            <a:ext cx="7911777" cy="2583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cs-CZ"/>
              <a:t>STEM/MARK</a:t>
            </a:r>
            <a:endParaRPr lang="cs-CZ" dirty="0"/>
          </a:p>
        </p:txBody>
      </p:sp>
      <p:sp>
        <p:nvSpPr>
          <p:cNvPr id="13" name="Zástupný symbol pro číslo snímku 5"/>
          <p:cNvSpPr>
            <a:spLocks noGrp="1"/>
          </p:cNvSpPr>
          <p:nvPr>
            <p:ph type="sldNum" sz="quarter" idx="13"/>
          </p:nvPr>
        </p:nvSpPr>
        <p:spPr>
          <a:xfrm>
            <a:off x="9991288" y="6350000"/>
            <a:ext cx="1362511" cy="2583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A7AA762-EA47-416E-9E23-A6910279B348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18" name="Obrázek 1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745476"/>
            <a:ext cx="12191999" cy="112524"/>
          </a:xfrm>
          <a:prstGeom prst="rect">
            <a:avLst/>
          </a:prstGeom>
          <a:ln>
            <a:noFill/>
          </a:ln>
        </p:spPr>
      </p:pic>
      <p:pic>
        <p:nvPicPr>
          <p:cNvPr id="19" name="Obrázek 18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434" b="4242"/>
          <a:stretch/>
        </p:blipFill>
        <p:spPr>
          <a:xfrm>
            <a:off x="233324" y="6243635"/>
            <a:ext cx="370716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465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cs-CZ"/>
              <a:t>STEM/MARK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fld id="{8A7AA762-EA47-416E-9E23-A6910279B348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745476"/>
            <a:ext cx="12191999" cy="112524"/>
          </a:xfrm>
          <a:prstGeom prst="rect">
            <a:avLst/>
          </a:prstGeom>
          <a:ln>
            <a:noFill/>
          </a:ln>
        </p:spPr>
      </p:pic>
      <p:pic>
        <p:nvPicPr>
          <p:cNvPr id="10" name="Obrázek 9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434" b="4242"/>
          <a:stretch/>
        </p:blipFill>
        <p:spPr>
          <a:xfrm>
            <a:off x="233324" y="6243635"/>
            <a:ext cx="370716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91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cs-CZ"/>
              <a:t>STEM/MARK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fld id="{8A7AA762-EA47-416E-9E23-A6910279B348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8" name="Obrázek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745476"/>
            <a:ext cx="12191999" cy="112524"/>
          </a:xfrm>
          <a:prstGeom prst="rect">
            <a:avLst/>
          </a:prstGeom>
          <a:ln>
            <a:noFill/>
          </a:ln>
        </p:spPr>
      </p:pic>
      <p:pic>
        <p:nvPicPr>
          <p:cNvPr id="9" name="Obrázek 8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434" b="4242"/>
          <a:stretch/>
        </p:blipFill>
        <p:spPr>
          <a:xfrm>
            <a:off x="233324" y="6243635"/>
            <a:ext cx="370716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607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ávěrečný snímek C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délník 19"/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475158"/>
            <a:ext cx="12192000" cy="4382842"/>
          </a:xfrm>
          <a:prstGeom prst="rect">
            <a:avLst/>
          </a:prstGeom>
          <a:ln>
            <a:noFill/>
          </a:ln>
        </p:spPr>
      </p:pic>
      <p:sp>
        <p:nvSpPr>
          <p:cNvPr id="28" name="Obdélník 27">
            <a:hlinkClick r:id="rId3"/>
          </p:cNvPr>
          <p:cNvSpPr/>
          <p:nvPr userDrawn="1"/>
        </p:nvSpPr>
        <p:spPr>
          <a:xfrm>
            <a:off x="4417262" y="2844577"/>
            <a:ext cx="3164638" cy="40011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cs-CZ" sz="2000" b="1" kern="1200" noProof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KONTAKTNÍ OSOBA</a:t>
            </a:r>
            <a:endParaRPr lang="cs-CZ" sz="1800" noProof="1">
              <a:solidFill>
                <a:schemeClr val="bg1"/>
              </a:solidFill>
            </a:endParaRPr>
          </a:p>
        </p:txBody>
      </p:sp>
      <p:sp>
        <p:nvSpPr>
          <p:cNvPr id="10" name="Zástupný symbol pro text 6"/>
          <p:cNvSpPr>
            <a:spLocks noGrp="1"/>
          </p:cNvSpPr>
          <p:nvPr>
            <p:ph type="body" sz="quarter" idx="15"/>
          </p:nvPr>
        </p:nvSpPr>
        <p:spPr>
          <a:xfrm>
            <a:off x="4417262" y="3204187"/>
            <a:ext cx="3640888" cy="646331"/>
          </a:xfrm>
        </p:spPr>
        <p:txBody>
          <a:bodyPr wrap="square"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1"/>
              <a:t>Kliknutím lze upravit styly předlohy textu.</a:t>
            </a:r>
          </a:p>
        </p:txBody>
      </p:sp>
      <p:pic>
        <p:nvPicPr>
          <p:cNvPr id="13" name="Obrázek 12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1413" y="457200"/>
            <a:ext cx="2598056" cy="486467"/>
          </a:xfrm>
          <a:prstGeom prst="rect">
            <a:avLst/>
          </a:prstGeom>
        </p:spPr>
      </p:pic>
      <p:pic>
        <p:nvPicPr>
          <p:cNvPr id="15" name="Obrázek 1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655" y="4619624"/>
            <a:ext cx="460376" cy="460376"/>
          </a:xfrm>
          <a:prstGeom prst="rect">
            <a:avLst/>
          </a:prstGeom>
        </p:spPr>
      </p:pic>
      <p:pic>
        <p:nvPicPr>
          <p:cNvPr id="16" name="Obrázek 1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655" y="5221286"/>
            <a:ext cx="460376" cy="460376"/>
          </a:xfrm>
          <a:prstGeom prst="rect">
            <a:avLst/>
          </a:prstGeom>
        </p:spPr>
      </p:pic>
      <p:sp>
        <p:nvSpPr>
          <p:cNvPr id="17" name="Zástupný symbol pro text 4"/>
          <p:cNvSpPr txBox="1">
            <a:spLocks/>
          </p:cNvSpPr>
          <p:nvPr userDrawn="1"/>
        </p:nvSpPr>
        <p:spPr>
          <a:xfrm>
            <a:off x="1193371" y="4619625"/>
            <a:ext cx="2877457" cy="460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tx2"/>
              </a:buClr>
              <a:buFont typeface="Wingdings" panose="05000000000000000000" pitchFamily="2" charset="2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804863" indent="-3476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Calibri" panose="020F0502020204030204" pitchFamily="34" charset="0"/>
              <a:buChar char="—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u="none" noProof="1">
                <a:solidFill>
                  <a:schemeClr val="bg1"/>
                </a:solidFill>
              </a:rPr>
              <a:t>@stemmark</a:t>
            </a:r>
            <a:endParaRPr lang="cs-CZ" sz="1800" noProof="1">
              <a:solidFill>
                <a:schemeClr val="bg1"/>
              </a:solidFill>
            </a:endParaRPr>
          </a:p>
        </p:txBody>
      </p:sp>
      <p:sp>
        <p:nvSpPr>
          <p:cNvPr id="18" name="Zástupný symbol pro text 4"/>
          <p:cNvSpPr txBox="1">
            <a:spLocks/>
          </p:cNvSpPr>
          <p:nvPr userDrawn="1"/>
        </p:nvSpPr>
        <p:spPr>
          <a:xfrm>
            <a:off x="1193371" y="5221286"/>
            <a:ext cx="2877457" cy="460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tx2"/>
              </a:buClr>
              <a:buFont typeface="Wingdings" panose="05000000000000000000" pitchFamily="2" charset="2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804863" indent="-3476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Calibri" panose="020F0502020204030204" pitchFamily="34" charset="0"/>
              <a:buChar char="—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noProof="1"/>
              <a:t>slideshare.net/stemmark</a:t>
            </a:r>
            <a:endParaRPr lang="cs-CZ" sz="1800" noProof="1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7135" y="4543197"/>
            <a:ext cx="271878" cy="271878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7135" y="4160395"/>
            <a:ext cx="271878" cy="270874"/>
          </a:xfrm>
          <a:prstGeom prst="rect">
            <a:avLst/>
          </a:prstGeom>
        </p:spPr>
      </p:pic>
      <p:sp>
        <p:nvSpPr>
          <p:cNvPr id="19" name="Zástupný symbol pro text 6"/>
          <p:cNvSpPr>
            <a:spLocks noGrp="1"/>
          </p:cNvSpPr>
          <p:nvPr>
            <p:ph type="body" sz="quarter" idx="16" hasCustomPrompt="1"/>
          </p:nvPr>
        </p:nvSpPr>
        <p:spPr>
          <a:xfrm>
            <a:off x="4919511" y="4157332"/>
            <a:ext cx="3033864" cy="276999"/>
          </a:xfrm>
        </p:spPr>
        <p:txBody>
          <a:bodyPr wrap="square" tIns="0" bIns="0" anchor="ctr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1"/>
              <a:t>+420</a:t>
            </a:r>
          </a:p>
        </p:txBody>
      </p:sp>
      <p:sp>
        <p:nvSpPr>
          <p:cNvPr id="21" name="Zástupný symbol pro text 6"/>
          <p:cNvSpPr>
            <a:spLocks noGrp="1"/>
          </p:cNvSpPr>
          <p:nvPr>
            <p:ph type="body" sz="quarter" idx="17" hasCustomPrompt="1"/>
          </p:nvPr>
        </p:nvSpPr>
        <p:spPr>
          <a:xfrm>
            <a:off x="4919511" y="4550043"/>
            <a:ext cx="4719789" cy="276999"/>
          </a:xfrm>
        </p:spPr>
        <p:txBody>
          <a:bodyPr wrap="square" tIns="0" bIns="0" anchor="ctr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1"/>
              <a:t>@stemmark.cz</a:t>
            </a:r>
            <a:endParaRPr lang="cs-CZ" noProof="1"/>
          </a:p>
        </p:txBody>
      </p:sp>
      <p:sp>
        <p:nvSpPr>
          <p:cNvPr id="26" name="Obdélník 25">
            <a:hlinkClick r:id="rId3"/>
          </p:cNvPr>
          <p:cNvSpPr/>
          <p:nvPr userDrawn="1"/>
        </p:nvSpPr>
        <p:spPr>
          <a:xfrm>
            <a:off x="597954" y="4015916"/>
            <a:ext cx="199843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u="none" noProof="1">
                <a:solidFill>
                  <a:schemeClr val="bg1"/>
                </a:solidFill>
              </a:rPr>
              <a:t>www.stemmark.cz</a:t>
            </a:r>
            <a:endParaRPr lang="cs-CZ" u="none" noProof="1">
              <a:solidFill>
                <a:schemeClr val="bg1"/>
              </a:solidFill>
            </a:endParaRPr>
          </a:p>
        </p:txBody>
      </p:sp>
      <p:sp>
        <p:nvSpPr>
          <p:cNvPr id="27" name="Obdélník 26">
            <a:hlinkClick r:id="rId3"/>
          </p:cNvPr>
          <p:cNvSpPr/>
          <p:nvPr userDrawn="1"/>
        </p:nvSpPr>
        <p:spPr>
          <a:xfrm>
            <a:off x="597954" y="2844577"/>
            <a:ext cx="2269789" cy="10310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cs-CZ" sz="2000" b="1" kern="1200" noProof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STEM/MARK, a.s.</a:t>
            </a:r>
          </a:p>
          <a:p>
            <a:r>
              <a:rPr lang="cs-CZ" sz="1800" noProof="1">
                <a:solidFill>
                  <a:schemeClr val="bg1"/>
                </a:solidFill>
              </a:rPr>
              <a:t>Smrčkova 2485/4</a:t>
            </a:r>
            <a:br>
              <a:rPr lang="cs-CZ" sz="1800" noProof="1">
                <a:solidFill>
                  <a:schemeClr val="bg1"/>
                </a:solidFill>
              </a:rPr>
            </a:br>
            <a:r>
              <a:rPr lang="cs-CZ" sz="1800" noProof="1">
                <a:solidFill>
                  <a:schemeClr val="bg1"/>
                </a:solidFill>
              </a:rPr>
              <a:t>180 00  Praha 8</a:t>
            </a:r>
          </a:p>
        </p:txBody>
      </p:sp>
      <p:sp>
        <p:nvSpPr>
          <p:cNvPr id="4" name="Zástupný symbol pro obrázek 3"/>
          <p:cNvSpPr>
            <a:spLocks noGrp="1"/>
          </p:cNvSpPr>
          <p:nvPr>
            <p:ph type="pic" sz="quarter" idx="18" hasCustomPrompt="1"/>
          </p:nvPr>
        </p:nvSpPr>
        <p:spPr>
          <a:xfrm>
            <a:off x="7617108" y="2793579"/>
            <a:ext cx="1549400" cy="1549400"/>
          </a:xfrm>
          <a:prstGeom prst="ellipse">
            <a:avLst/>
          </a:prstGeom>
        </p:spPr>
        <p:txBody>
          <a:bodyPr tIns="0" bIns="0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cs-CZ" noProof="1"/>
              <a:t>fotka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838200" y="365126"/>
            <a:ext cx="8045741" cy="985439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1726212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ávěrečný snímek 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délník 19"/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pic>
        <p:nvPicPr>
          <p:cNvPr id="22" name="Picture 9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1413" y="465541"/>
            <a:ext cx="2613744" cy="473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Obrázek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475158"/>
            <a:ext cx="12192000" cy="4382842"/>
          </a:xfrm>
          <a:prstGeom prst="rect">
            <a:avLst/>
          </a:prstGeom>
          <a:ln>
            <a:noFill/>
          </a:ln>
        </p:spPr>
      </p:pic>
      <p:sp>
        <p:nvSpPr>
          <p:cNvPr id="28" name="Obdélník 27">
            <a:hlinkClick r:id="rId4"/>
          </p:cNvPr>
          <p:cNvSpPr/>
          <p:nvPr userDrawn="1"/>
        </p:nvSpPr>
        <p:spPr>
          <a:xfrm>
            <a:off x="4417262" y="2844577"/>
            <a:ext cx="3164638" cy="40011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en-US" sz="2000" b="1" kern="1200" noProof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CONTACT US</a:t>
            </a:r>
            <a:endParaRPr lang="cs-CZ" sz="1800" noProof="1">
              <a:solidFill>
                <a:schemeClr val="bg1"/>
              </a:solidFill>
            </a:endParaRPr>
          </a:p>
        </p:txBody>
      </p:sp>
      <p:sp>
        <p:nvSpPr>
          <p:cNvPr id="10" name="Zástupný symbol pro text 6"/>
          <p:cNvSpPr>
            <a:spLocks noGrp="1"/>
          </p:cNvSpPr>
          <p:nvPr>
            <p:ph type="body" sz="quarter" idx="15"/>
          </p:nvPr>
        </p:nvSpPr>
        <p:spPr>
          <a:xfrm>
            <a:off x="4417262" y="3204187"/>
            <a:ext cx="3640888" cy="646331"/>
          </a:xfrm>
        </p:spPr>
        <p:txBody>
          <a:bodyPr wrap="square"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1"/>
              <a:t>Kliknutím lze upravit styly předlohy textu.</a:t>
            </a:r>
          </a:p>
        </p:txBody>
      </p:sp>
      <p:pic>
        <p:nvPicPr>
          <p:cNvPr id="15" name="Obrázek 1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655" y="4619624"/>
            <a:ext cx="460376" cy="460376"/>
          </a:xfrm>
          <a:prstGeom prst="rect">
            <a:avLst/>
          </a:prstGeom>
        </p:spPr>
      </p:pic>
      <p:pic>
        <p:nvPicPr>
          <p:cNvPr id="16" name="Obrázek 1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655" y="5221286"/>
            <a:ext cx="460376" cy="460376"/>
          </a:xfrm>
          <a:prstGeom prst="rect">
            <a:avLst/>
          </a:prstGeom>
        </p:spPr>
      </p:pic>
      <p:sp>
        <p:nvSpPr>
          <p:cNvPr id="17" name="Zástupný symbol pro text 4"/>
          <p:cNvSpPr txBox="1">
            <a:spLocks/>
          </p:cNvSpPr>
          <p:nvPr userDrawn="1"/>
        </p:nvSpPr>
        <p:spPr>
          <a:xfrm>
            <a:off x="1193371" y="4619625"/>
            <a:ext cx="2877457" cy="460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tx2"/>
              </a:buClr>
              <a:buFont typeface="Wingdings" panose="05000000000000000000" pitchFamily="2" charset="2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804863" indent="-3476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Calibri" panose="020F0502020204030204" pitchFamily="34" charset="0"/>
              <a:buChar char="—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u="none" noProof="1">
                <a:solidFill>
                  <a:schemeClr val="bg1"/>
                </a:solidFill>
              </a:rPr>
              <a:t>@stemmark</a:t>
            </a:r>
            <a:endParaRPr lang="cs-CZ" sz="1800" noProof="1">
              <a:solidFill>
                <a:schemeClr val="bg1"/>
              </a:solidFill>
            </a:endParaRPr>
          </a:p>
        </p:txBody>
      </p:sp>
      <p:sp>
        <p:nvSpPr>
          <p:cNvPr id="18" name="Zástupný symbol pro text 4"/>
          <p:cNvSpPr txBox="1">
            <a:spLocks/>
          </p:cNvSpPr>
          <p:nvPr userDrawn="1"/>
        </p:nvSpPr>
        <p:spPr>
          <a:xfrm>
            <a:off x="1193371" y="5221286"/>
            <a:ext cx="2877457" cy="460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tx2"/>
              </a:buClr>
              <a:buFont typeface="Wingdings" panose="05000000000000000000" pitchFamily="2" charset="2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804863" indent="-3476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Calibri" panose="020F0502020204030204" pitchFamily="34" charset="0"/>
              <a:buChar char="—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noProof="1"/>
              <a:t>slideshare.net/stemmark</a:t>
            </a:r>
            <a:endParaRPr lang="cs-CZ" sz="1800" noProof="1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7135" y="4543197"/>
            <a:ext cx="271878" cy="271878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7135" y="4160395"/>
            <a:ext cx="271878" cy="270874"/>
          </a:xfrm>
          <a:prstGeom prst="rect">
            <a:avLst/>
          </a:prstGeom>
        </p:spPr>
      </p:pic>
      <p:sp>
        <p:nvSpPr>
          <p:cNvPr id="19" name="Zástupný symbol pro text 6"/>
          <p:cNvSpPr>
            <a:spLocks noGrp="1"/>
          </p:cNvSpPr>
          <p:nvPr>
            <p:ph type="body" sz="quarter" idx="16" hasCustomPrompt="1"/>
          </p:nvPr>
        </p:nvSpPr>
        <p:spPr>
          <a:xfrm>
            <a:off x="4919511" y="4157332"/>
            <a:ext cx="3033864" cy="276999"/>
          </a:xfrm>
        </p:spPr>
        <p:txBody>
          <a:bodyPr wrap="square" tIns="0" bIns="0" anchor="ctr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1"/>
              <a:t>+420</a:t>
            </a:r>
          </a:p>
        </p:txBody>
      </p:sp>
      <p:sp>
        <p:nvSpPr>
          <p:cNvPr id="21" name="Zástupný symbol pro text 6"/>
          <p:cNvSpPr>
            <a:spLocks noGrp="1"/>
          </p:cNvSpPr>
          <p:nvPr>
            <p:ph type="body" sz="quarter" idx="17" hasCustomPrompt="1"/>
          </p:nvPr>
        </p:nvSpPr>
        <p:spPr>
          <a:xfrm>
            <a:off x="4919511" y="4550043"/>
            <a:ext cx="4719789" cy="276999"/>
          </a:xfrm>
        </p:spPr>
        <p:txBody>
          <a:bodyPr wrap="square" tIns="0" bIns="0" anchor="ctr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1"/>
              <a:t>@stemmark.cz</a:t>
            </a:r>
            <a:endParaRPr lang="cs-CZ" noProof="1"/>
          </a:p>
        </p:txBody>
      </p:sp>
      <p:sp>
        <p:nvSpPr>
          <p:cNvPr id="26" name="Obdélník 25">
            <a:hlinkClick r:id="rId4"/>
          </p:cNvPr>
          <p:cNvSpPr/>
          <p:nvPr userDrawn="1"/>
        </p:nvSpPr>
        <p:spPr>
          <a:xfrm>
            <a:off x="597954" y="4015916"/>
            <a:ext cx="199843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u="none" noProof="1">
                <a:solidFill>
                  <a:schemeClr val="bg1"/>
                </a:solidFill>
              </a:rPr>
              <a:t>www.stemmark.cz</a:t>
            </a:r>
            <a:endParaRPr lang="cs-CZ" u="none" noProof="1">
              <a:solidFill>
                <a:schemeClr val="bg1"/>
              </a:solidFill>
            </a:endParaRPr>
          </a:p>
        </p:txBody>
      </p:sp>
      <p:sp>
        <p:nvSpPr>
          <p:cNvPr id="27" name="Obdélník 26">
            <a:hlinkClick r:id="rId4"/>
          </p:cNvPr>
          <p:cNvSpPr/>
          <p:nvPr userDrawn="1"/>
        </p:nvSpPr>
        <p:spPr>
          <a:xfrm>
            <a:off x="597954" y="2844577"/>
            <a:ext cx="2269789" cy="10310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cs-CZ" sz="2000" b="1" kern="1200" noProof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STEM/MARK, a.s.</a:t>
            </a:r>
          </a:p>
          <a:p>
            <a:r>
              <a:rPr lang="cs-CZ" sz="1800" noProof="1">
                <a:solidFill>
                  <a:schemeClr val="bg1"/>
                </a:solidFill>
              </a:rPr>
              <a:t>Smrčkova 2485/4</a:t>
            </a:r>
            <a:br>
              <a:rPr lang="cs-CZ" sz="1800" noProof="1">
                <a:solidFill>
                  <a:schemeClr val="bg1"/>
                </a:solidFill>
              </a:rPr>
            </a:br>
            <a:r>
              <a:rPr lang="cs-CZ" sz="1800" noProof="1">
                <a:solidFill>
                  <a:schemeClr val="bg1"/>
                </a:solidFill>
              </a:rPr>
              <a:t>180 00  Praha 8</a:t>
            </a:r>
          </a:p>
        </p:txBody>
      </p:sp>
      <p:sp>
        <p:nvSpPr>
          <p:cNvPr id="4" name="Zástupný symbol pro obrázek 3"/>
          <p:cNvSpPr>
            <a:spLocks noGrp="1"/>
          </p:cNvSpPr>
          <p:nvPr>
            <p:ph type="pic" sz="quarter" idx="18" hasCustomPrompt="1"/>
          </p:nvPr>
        </p:nvSpPr>
        <p:spPr>
          <a:xfrm>
            <a:off x="7617108" y="2793579"/>
            <a:ext cx="1549400" cy="1549400"/>
          </a:xfrm>
          <a:prstGeom prst="ellipse">
            <a:avLst/>
          </a:prstGeom>
        </p:spPr>
        <p:txBody>
          <a:bodyPr tIns="0" bIns="0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cs-CZ" noProof="1"/>
              <a:t>fotka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838200" y="365126"/>
            <a:ext cx="8028963" cy="985439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2180067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y_C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cs-CZ"/>
              <a:t>STEM/MARK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fld id="{8A7AA762-EA47-416E-9E23-A6910279B348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745476"/>
            <a:ext cx="12191999" cy="112524"/>
          </a:xfrm>
          <a:prstGeom prst="rect">
            <a:avLst/>
          </a:prstGeom>
          <a:ln>
            <a:noFill/>
          </a:ln>
        </p:spPr>
      </p:pic>
      <p:pic>
        <p:nvPicPr>
          <p:cNvPr id="10" name="Obrázek 9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434" b="4242"/>
          <a:stretch/>
        </p:blipFill>
        <p:spPr>
          <a:xfrm>
            <a:off x="233324" y="6243635"/>
            <a:ext cx="370716" cy="3714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C0AE92FF-D833-4D9B-BF65-3AEDF9F4C1F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0976" y="4218392"/>
            <a:ext cx="2669560" cy="324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Zástupný obsah 1">
            <a:extLst>
              <a:ext uri="{FF2B5EF4-FFF2-40B4-BE49-F238E27FC236}">
                <a16:creationId xmlns:a16="http://schemas.microsoft.com/office/drawing/2014/main" xmlns="" id="{3C5CF03F-493D-4287-AFFC-A5B04CB3C410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310128" y="2404872"/>
            <a:ext cx="2709672" cy="3951478"/>
          </a:xfrm>
        </p:spPr>
        <p:txBody>
          <a:bodyPr/>
          <a:lstStyle>
            <a:lvl1pPr>
              <a:defRPr/>
            </a:lvl1pPr>
          </a:lstStyle>
          <a:p>
            <a:pPr>
              <a:spcBef>
                <a:spcPts val="0"/>
              </a:spcBef>
            </a:pPr>
            <a:r>
              <a:rPr lang="cs-CZ" b="1" dirty="0"/>
              <a:t>Jan Tuček</a:t>
            </a:r>
          </a:p>
          <a:p>
            <a:pPr>
              <a:spcBef>
                <a:spcPts val="0"/>
              </a:spcBef>
            </a:pPr>
            <a:r>
              <a:rPr lang="cs-CZ" dirty="0" err="1"/>
              <a:t>Director</a:t>
            </a:r>
            <a:endParaRPr lang="en-US" dirty="0"/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cs-CZ" dirty="0"/>
              <a:t>+420 ​724 433 888</a:t>
            </a:r>
          </a:p>
          <a:p>
            <a:pPr>
              <a:spcBef>
                <a:spcPts val="0"/>
              </a:spcBef>
            </a:pPr>
            <a:r>
              <a:rPr lang="cs-CZ" dirty="0"/>
              <a:t>tucek@stemmark.cz</a:t>
            </a:r>
          </a:p>
        </p:txBody>
      </p:sp>
      <p:sp>
        <p:nvSpPr>
          <p:cNvPr id="14" name="Obdélník 13"/>
          <p:cNvSpPr/>
          <p:nvPr userDrawn="1"/>
        </p:nvSpPr>
        <p:spPr>
          <a:xfrm>
            <a:off x="8019876" y="4697835"/>
            <a:ext cx="3338818" cy="13841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i-FI" sz="1400" dirty="0">
                <a:solidFill>
                  <a:schemeClr val="tx1"/>
                </a:solidFill>
              </a:rPr>
              <a:t>Smrčkova 2485/4</a:t>
            </a:r>
            <a:br>
              <a:rPr lang="fi-FI" sz="1400" dirty="0">
                <a:solidFill>
                  <a:schemeClr val="tx1"/>
                </a:solidFill>
              </a:rPr>
            </a:br>
            <a:r>
              <a:rPr lang="fi-FI" sz="1400" dirty="0">
                <a:solidFill>
                  <a:schemeClr val="tx1"/>
                </a:solidFill>
              </a:rPr>
              <a:t>180 00  Praha 8</a:t>
            </a:r>
          </a:p>
          <a:p>
            <a:pPr algn="r"/>
            <a:endParaRPr lang="fi-FI" sz="1400" dirty="0">
              <a:solidFill>
                <a:schemeClr val="tx1"/>
              </a:solidFill>
            </a:endParaRPr>
          </a:p>
          <a:p>
            <a:pPr algn="r"/>
            <a:r>
              <a:rPr lang="fi-FI" sz="1400" dirty="0">
                <a:solidFill>
                  <a:schemeClr val="tx1"/>
                </a:solidFill>
              </a:rPr>
              <a:t>www.stemmark.cz</a:t>
            </a:r>
          </a:p>
          <a:p>
            <a:pPr algn="r"/>
            <a:r>
              <a:rPr lang="fi-FI" sz="1400" dirty="0">
                <a:solidFill>
                  <a:schemeClr val="tx1"/>
                </a:solidFill>
              </a:rPr>
              <a:t>twitter.com/stemmark</a:t>
            </a:r>
          </a:p>
          <a:p>
            <a:pPr algn="r"/>
            <a:r>
              <a:rPr lang="fi-FI" sz="1400" dirty="0">
                <a:solidFill>
                  <a:schemeClr val="tx1"/>
                </a:solidFill>
              </a:rPr>
              <a:t>slideshare.net/stemmark</a:t>
            </a:r>
          </a:p>
        </p:txBody>
      </p:sp>
    </p:spTree>
    <p:extLst>
      <p:ext uri="{BB962C8B-B14F-4D97-AF65-F5344CB8AC3E}">
        <p14:creationId xmlns:p14="http://schemas.microsoft.com/office/powerpoint/2010/main" val="1843145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 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Skupina 49"/>
          <p:cNvGrpSpPr/>
          <p:nvPr userDrawn="1"/>
        </p:nvGrpSpPr>
        <p:grpSpPr>
          <a:xfrm>
            <a:off x="0" y="0"/>
            <a:ext cx="4714875" cy="1924050"/>
            <a:chOff x="0" y="0"/>
            <a:chExt cx="4714875" cy="1924050"/>
          </a:xfrm>
        </p:grpSpPr>
        <p:sp>
          <p:nvSpPr>
            <p:cNvPr id="11" name="Obdélník 10"/>
            <p:cNvSpPr/>
            <p:nvPr userDrawn="1"/>
          </p:nvSpPr>
          <p:spPr>
            <a:xfrm>
              <a:off x="0" y="0"/>
              <a:ext cx="4714875" cy="1924050"/>
            </a:xfrm>
            <a:prstGeom prst="rect">
              <a:avLst/>
            </a:prstGeom>
            <a:solidFill>
              <a:schemeClr val="tx1">
                <a:alpha val="15000"/>
              </a:schemeClr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49" name="Freeform 48"/>
            <p:cNvSpPr>
              <a:spLocks noEditPoints="1"/>
            </p:cNvSpPr>
            <p:nvPr userDrawn="1"/>
          </p:nvSpPr>
          <p:spPr bwMode="auto">
            <a:xfrm>
              <a:off x="834917" y="669855"/>
              <a:ext cx="2919789" cy="529206"/>
            </a:xfrm>
            <a:custGeom>
              <a:avLst/>
              <a:gdLst>
                <a:gd name="T0" fmla="*/ 4827 w 6310"/>
                <a:gd name="T1" fmla="*/ 490 h 1144"/>
                <a:gd name="T2" fmla="*/ 306 w 6310"/>
                <a:gd name="T3" fmla="*/ 531 h 1144"/>
                <a:gd name="T4" fmla="*/ 181 w 6310"/>
                <a:gd name="T5" fmla="*/ 755 h 1144"/>
                <a:gd name="T6" fmla="*/ 103 w 6310"/>
                <a:gd name="T7" fmla="*/ 283 h 1144"/>
                <a:gd name="T8" fmla="*/ 1673 w 6310"/>
                <a:gd name="T9" fmla="*/ 742 h 1144"/>
                <a:gd name="T10" fmla="*/ 1919 w 6310"/>
                <a:gd name="T11" fmla="*/ 369 h 1144"/>
                <a:gd name="T12" fmla="*/ 4129 w 6310"/>
                <a:gd name="T13" fmla="*/ 229 h 1144"/>
                <a:gd name="T14" fmla="*/ 1240 w 6310"/>
                <a:gd name="T15" fmla="*/ 431 h 1144"/>
                <a:gd name="T16" fmla="*/ 1396 w 6310"/>
                <a:gd name="T17" fmla="*/ 96 h 1144"/>
                <a:gd name="T18" fmla="*/ 5595 w 6310"/>
                <a:gd name="T19" fmla="*/ 297 h 1144"/>
                <a:gd name="T20" fmla="*/ 791 w 6310"/>
                <a:gd name="T21" fmla="*/ 145 h 1144"/>
                <a:gd name="T22" fmla="*/ 5932 w 6310"/>
                <a:gd name="T23" fmla="*/ 418 h 1144"/>
                <a:gd name="T24" fmla="*/ 5921 w 6310"/>
                <a:gd name="T25" fmla="*/ 98 h 1144"/>
                <a:gd name="T26" fmla="*/ 5438 w 6310"/>
                <a:gd name="T27" fmla="*/ 137 h 1144"/>
                <a:gd name="T28" fmla="*/ 5481 w 6310"/>
                <a:gd name="T29" fmla="*/ 962 h 1144"/>
                <a:gd name="T30" fmla="*/ 5569 w 6310"/>
                <a:gd name="T31" fmla="*/ 997 h 1144"/>
                <a:gd name="T32" fmla="*/ 3507 w 6310"/>
                <a:gd name="T33" fmla="*/ 1122 h 1144"/>
                <a:gd name="T34" fmla="*/ 1782 w 6310"/>
                <a:gd name="T35" fmla="*/ 1067 h 1144"/>
                <a:gd name="T36" fmla="*/ 1902 w 6310"/>
                <a:gd name="T37" fmla="*/ 1126 h 1144"/>
                <a:gd name="T38" fmla="*/ 2643 w 6310"/>
                <a:gd name="T39" fmla="*/ 963 h 1144"/>
                <a:gd name="T40" fmla="*/ 2630 w 6310"/>
                <a:gd name="T41" fmla="*/ 1142 h 1144"/>
                <a:gd name="T42" fmla="*/ 2693 w 6310"/>
                <a:gd name="T43" fmla="*/ 973 h 1144"/>
                <a:gd name="T44" fmla="*/ 4224 w 6310"/>
                <a:gd name="T45" fmla="*/ 1108 h 1144"/>
                <a:gd name="T46" fmla="*/ 4311 w 6310"/>
                <a:gd name="T47" fmla="*/ 996 h 1144"/>
                <a:gd name="T48" fmla="*/ 5836 w 6310"/>
                <a:gd name="T49" fmla="*/ 1106 h 1144"/>
                <a:gd name="T50" fmla="*/ 5715 w 6310"/>
                <a:gd name="T51" fmla="*/ 1024 h 1144"/>
                <a:gd name="T52" fmla="*/ 365 w 6310"/>
                <a:gd name="T53" fmla="*/ 1086 h 1144"/>
                <a:gd name="T54" fmla="*/ 3024 w 6310"/>
                <a:gd name="T55" fmla="*/ 1086 h 1144"/>
                <a:gd name="T56" fmla="*/ 4975 w 6310"/>
                <a:gd name="T57" fmla="*/ 1108 h 1144"/>
                <a:gd name="T58" fmla="*/ 539 w 6310"/>
                <a:gd name="T59" fmla="*/ 1067 h 1144"/>
                <a:gd name="T60" fmla="*/ 648 w 6310"/>
                <a:gd name="T61" fmla="*/ 1107 h 1144"/>
                <a:gd name="T62" fmla="*/ 872 w 6310"/>
                <a:gd name="T63" fmla="*/ 1138 h 1144"/>
                <a:gd name="T64" fmla="*/ 2189 w 6310"/>
                <a:gd name="T65" fmla="*/ 1126 h 1144"/>
                <a:gd name="T66" fmla="*/ 2280 w 6310"/>
                <a:gd name="T67" fmla="*/ 1049 h 1144"/>
                <a:gd name="T68" fmla="*/ 3261 w 6310"/>
                <a:gd name="T69" fmla="*/ 1119 h 1144"/>
                <a:gd name="T70" fmla="*/ 3286 w 6310"/>
                <a:gd name="T71" fmla="*/ 964 h 1144"/>
                <a:gd name="T72" fmla="*/ 4701 w 6310"/>
                <a:gd name="T73" fmla="*/ 989 h 1144"/>
                <a:gd name="T74" fmla="*/ 5947 w 6310"/>
                <a:gd name="T75" fmla="*/ 1084 h 1144"/>
                <a:gd name="T76" fmla="*/ 6078 w 6310"/>
                <a:gd name="T77" fmla="*/ 1047 h 1144"/>
                <a:gd name="T78" fmla="*/ 10 w 6310"/>
                <a:gd name="T79" fmla="*/ 1138 h 1144"/>
                <a:gd name="T80" fmla="*/ 207 w 6310"/>
                <a:gd name="T81" fmla="*/ 1131 h 1144"/>
                <a:gd name="T82" fmla="*/ 978 w 6310"/>
                <a:gd name="T83" fmla="*/ 1101 h 1144"/>
                <a:gd name="T84" fmla="*/ 1074 w 6310"/>
                <a:gd name="T85" fmla="*/ 1052 h 1144"/>
                <a:gd name="T86" fmla="*/ 1189 w 6310"/>
                <a:gd name="T87" fmla="*/ 984 h 1144"/>
                <a:gd name="T88" fmla="*/ 1277 w 6310"/>
                <a:gd name="T89" fmla="*/ 965 h 1144"/>
                <a:gd name="T90" fmla="*/ 1417 w 6310"/>
                <a:gd name="T91" fmla="*/ 1042 h 1144"/>
                <a:gd name="T92" fmla="*/ 1550 w 6310"/>
                <a:gd name="T93" fmla="*/ 1021 h 1144"/>
                <a:gd name="T94" fmla="*/ 1665 w 6310"/>
                <a:gd name="T95" fmla="*/ 1022 h 1144"/>
                <a:gd name="T96" fmla="*/ 2484 w 6310"/>
                <a:gd name="T97" fmla="*/ 1138 h 1144"/>
                <a:gd name="T98" fmla="*/ 2478 w 6310"/>
                <a:gd name="T99" fmla="*/ 985 h 1144"/>
                <a:gd name="T100" fmla="*/ 2858 w 6310"/>
                <a:gd name="T101" fmla="*/ 1138 h 1144"/>
                <a:gd name="T102" fmla="*/ 2849 w 6310"/>
                <a:gd name="T103" fmla="*/ 984 h 1144"/>
                <a:gd name="T104" fmla="*/ 3763 w 6310"/>
                <a:gd name="T105" fmla="*/ 1054 h 1144"/>
                <a:gd name="T106" fmla="*/ 3796 w 6310"/>
                <a:gd name="T107" fmla="*/ 1003 h 1144"/>
                <a:gd name="T108" fmla="*/ 4077 w 6310"/>
                <a:gd name="T109" fmla="*/ 1139 h 1144"/>
                <a:gd name="T110" fmla="*/ 4819 w 6310"/>
                <a:gd name="T111" fmla="*/ 1127 h 1144"/>
                <a:gd name="T112" fmla="*/ 5220 w 6310"/>
                <a:gd name="T113" fmla="*/ 1138 h 1144"/>
                <a:gd name="T114" fmla="*/ 6208 w 6310"/>
                <a:gd name="T115" fmla="*/ 1038 h 1144"/>
                <a:gd name="T116" fmla="*/ 6264 w 6310"/>
                <a:gd name="T117" fmla="*/ 1056 h 1144"/>
                <a:gd name="T118" fmla="*/ 5538 w 6310"/>
                <a:gd name="T119" fmla="*/ 1016 h 1144"/>
                <a:gd name="T120" fmla="*/ 612 w 6310"/>
                <a:gd name="T121" fmla="*/ 1028 h 1144"/>
                <a:gd name="T122" fmla="*/ 3299 w 6310"/>
                <a:gd name="T123" fmla="*/ 998 h 1144"/>
                <a:gd name="T124" fmla="*/ 4598 w 6310"/>
                <a:gd name="T125" fmla="*/ 1124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310" h="1144">
                  <a:moveTo>
                    <a:pt x="2600" y="0"/>
                  </a:moveTo>
                  <a:lnTo>
                    <a:pt x="2600" y="769"/>
                  </a:lnTo>
                  <a:lnTo>
                    <a:pt x="3368" y="769"/>
                  </a:lnTo>
                  <a:lnTo>
                    <a:pt x="3368" y="0"/>
                  </a:lnTo>
                  <a:lnTo>
                    <a:pt x="2600" y="0"/>
                  </a:lnTo>
                  <a:close/>
                  <a:moveTo>
                    <a:pt x="2669" y="69"/>
                  </a:moveTo>
                  <a:lnTo>
                    <a:pt x="3208" y="69"/>
                  </a:lnTo>
                  <a:lnTo>
                    <a:pt x="3188" y="79"/>
                  </a:lnTo>
                  <a:lnTo>
                    <a:pt x="3167" y="90"/>
                  </a:lnTo>
                  <a:lnTo>
                    <a:pt x="3157" y="96"/>
                  </a:lnTo>
                  <a:lnTo>
                    <a:pt x="3146" y="102"/>
                  </a:lnTo>
                  <a:lnTo>
                    <a:pt x="3135" y="109"/>
                  </a:lnTo>
                  <a:lnTo>
                    <a:pt x="3124" y="115"/>
                  </a:lnTo>
                  <a:lnTo>
                    <a:pt x="3113" y="123"/>
                  </a:lnTo>
                  <a:lnTo>
                    <a:pt x="3103" y="130"/>
                  </a:lnTo>
                  <a:lnTo>
                    <a:pt x="3092" y="139"/>
                  </a:lnTo>
                  <a:lnTo>
                    <a:pt x="3081" y="147"/>
                  </a:lnTo>
                  <a:lnTo>
                    <a:pt x="3070" y="155"/>
                  </a:lnTo>
                  <a:lnTo>
                    <a:pt x="3060" y="165"/>
                  </a:lnTo>
                  <a:lnTo>
                    <a:pt x="3050" y="174"/>
                  </a:lnTo>
                  <a:lnTo>
                    <a:pt x="3039" y="184"/>
                  </a:lnTo>
                  <a:lnTo>
                    <a:pt x="3030" y="194"/>
                  </a:lnTo>
                  <a:lnTo>
                    <a:pt x="3022" y="204"/>
                  </a:lnTo>
                  <a:lnTo>
                    <a:pt x="3014" y="214"/>
                  </a:lnTo>
                  <a:lnTo>
                    <a:pt x="3007" y="225"/>
                  </a:lnTo>
                  <a:lnTo>
                    <a:pt x="3000" y="236"/>
                  </a:lnTo>
                  <a:lnTo>
                    <a:pt x="2993" y="248"/>
                  </a:lnTo>
                  <a:lnTo>
                    <a:pt x="2987" y="260"/>
                  </a:lnTo>
                  <a:lnTo>
                    <a:pt x="2981" y="272"/>
                  </a:lnTo>
                  <a:lnTo>
                    <a:pt x="2975" y="285"/>
                  </a:lnTo>
                  <a:lnTo>
                    <a:pt x="2970" y="297"/>
                  </a:lnTo>
                  <a:lnTo>
                    <a:pt x="2965" y="310"/>
                  </a:lnTo>
                  <a:lnTo>
                    <a:pt x="2960" y="323"/>
                  </a:lnTo>
                  <a:lnTo>
                    <a:pt x="2951" y="349"/>
                  </a:lnTo>
                  <a:lnTo>
                    <a:pt x="2941" y="375"/>
                  </a:lnTo>
                  <a:lnTo>
                    <a:pt x="2934" y="395"/>
                  </a:lnTo>
                  <a:lnTo>
                    <a:pt x="2927" y="415"/>
                  </a:lnTo>
                  <a:lnTo>
                    <a:pt x="2920" y="434"/>
                  </a:lnTo>
                  <a:lnTo>
                    <a:pt x="2913" y="452"/>
                  </a:lnTo>
                  <a:lnTo>
                    <a:pt x="2909" y="461"/>
                  </a:lnTo>
                  <a:lnTo>
                    <a:pt x="2905" y="469"/>
                  </a:lnTo>
                  <a:lnTo>
                    <a:pt x="2901" y="477"/>
                  </a:lnTo>
                  <a:lnTo>
                    <a:pt x="2897" y="485"/>
                  </a:lnTo>
                  <a:lnTo>
                    <a:pt x="2893" y="493"/>
                  </a:lnTo>
                  <a:lnTo>
                    <a:pt x="2889" y="500"/>
                  </a:lnTo>
                  <a:lnTo>
                    <a:pt x="2884" y="507"/>
                  </a:lnTo>
                  <a:lnTo>
                    <a:pt x="2879" y="514"/>
                  </a:lnTo>
                  <a:lnTo>
                    <a:pt x="2874" y="520"/>
                  </a:lnTo>
                  <a:lnTo>
                    <a:pt x="2870" y="526"/>
                  </a:lnTo>
                  <a:lnTo>
                    <a:pt x="2865" y="532"/>
                  </a:lnTo>
                  <a:lnTo>
                    <a:pt x="2859" y="537"/>
                  </a:lnTo>
                  <a:lnTo>
                    <a:pt x="2854" y="543"/>
                  </a:lnTo>
                  <a:lnTo>
                    <a:pt x="2848" y="548"/>
                  </a:lnTo>
                  <a:lnTo>
                    <a:pt x="2842" y="554"/>
                  </a:lnTo>
                  <a:lnTo>
                    <a:pt x="2836" y="558"/>
                  </a:lnTo>
                  <a:lnTo>
                    <a:pt x="2824" y="568"/>
                  </a:lnTo>
                  <a:lnTo>
                    <a:pt x="2811" y="578"/>
                  </a:lnTo>
                  <a:lnTo>
                    <a:pt x="2797" y="586"/>
                  </a:lnTo>
                  <a:lnTo>
                    <a:pt x="2783" y="595"/>
                  </a:lnTo>
                  <a:lnTo>
                    <a:pt x="2769" y="603"/>
                  </a:lnTo>
                  <a:lnTo>
                    <a:pt x="2755" y="610"/>
                  </a:lnTo>
                  <a:lnTo>
                    <a:pt x="2740" y="617"/>
                  </a:lnTo>
                  <a:lnTo>
                    <a:pt x="2725" y="623"/>
                  </a:lnTo>
                  <a:lnTo>
                    <a:pt x="2711" y="629"/>
                  </a:lnTo>
                  <a:lnTo>
                    <a:pt x="2697" y="634"/>
                  </a:lnTo>
                  <a:lnTo>
                    <a:pt x="2683" y="639"/>
                  </a:lnTo>
                  <a:lnTo>
                    <a:pt x="2669" y="642"/>
                  </a:lnTo>
                  <a:lnTo>
                    <a:pt x="2669" y="69"/>
                  </a:lnTo>
                  <a:close/>
                  <a:moveTo>
                    <a:pt x="4721" y="81"/>
                  </a:moveTo>
                  <a:lnTo>
                    <a:pt x="4425" y="743"/>
                  </a:lnTo>
                  <a:lnTo>
                    <a:pt x="4429" y="743"/>
                  </a:lnTo>
                  <a:lnTo>
                    <a:pt x="4434" y="742"/>
                  </a:lnTo>
                  <a:lnTo>
                    <a:pt x="4438" y="741"/>
                  </a:lnTo>
                  <a:lnTo>
                    <a:pt x="4442" y="741"/>
                  </a:lnTo>
                  <a:lnTo>
                    <a:pt x="4447" y="741"/>
                  </a:lnTo>
                  <a:lnTo>
                    <a:pt x="4451" y="741"/>
                  </a:lnTo>
                  <a:lnTo>
                    <a:pt x="4455" y="741"/>
                  </a:lnTo>
                  <a:lnTo>
                    <a:pt x="4460" y="740"/>
                  </a:lnTo>
                  <a:lnTo>
                    <a:pt x="4464" y="740"/>
                  </a:lnTo>
                  <a:lnTo>
                    <a:pt x="4468" y="741"/>
                  </a:lnTo>
                  <a:lnTo>
                    <a:pt x="4473" y="741"/>
                  </a:lnTo>
                  <a:lnTo>
                    <a:pt x="4477" y="741"/>
                  </a:lnTo>
                  <a:lnTo>
                    <a:pt x="4481" y="741"/>
                  </a:lnTo>
                  <a:lnTo>
                    <a:pt x="4485" y="741"/>
                  </a:lnTo>
                  <a:lnTo>
                    <a:pt x="4489" y="742"/>
                  </a:lnTo>
                  <a:lnTo>
                    <a:pt x="4493" y="743"/>
                  </a:lnTo>
                  <a:lnTo>
                    <a:pt x="4503" y="711"/>
                  </a:lnTo>
                  <a:lnTo>
                    <a:pt x="4514" y="679"/>
                  </a:lnTo>
                  <a:lnTo>
                    <a:pt x="4525" y="647"/>
                  </a:lnTo>
                  <a:lnTo>
                    <a:pt x="4537" y="615"/>
                  </a:lnTo>
                  <a:lnTo>
                    <a:pt x="4549" y="584"/>
                  </a:lnTo>
                  <a:lnTo>
                    <a:pt x="4561" y="552"/>
                  </a:lnTo>
                  <a:lnTo>
                    <a:pt x="4574" y="521"/>
                  </a:lnTo>
                  <a:lnTo>
                    <a:pt x="4586" y="490"/>
                  </a:lnTo>
                  <a:lnTo>
                    <a:pt x="4713" y="487"/>
                  </a:lnTo>
                  <a:lnTo>
                    <a:pt x="4827" y="490"/>
                  </a:lnTo>
                  <a:lnTo>
                    <a:pt x="4874" y="602"/>
                  </a:lnTo>
                  <a:lnTo>
                    <a:pt x="4916" y="716"/>
                  </a:lnTo>
                  <a:lnTo>
                    <a:pt x="4925" y="743"/>
                  </a:lnTo>
                  <a:lnTo>
                    <a:pt x="4931" y="742"/>
                  </a:lnTo>
                  <a:lnTo>
                    <a:pt x="4938" y="741"/>
                  </a:lnTo>
                  <a:lnTo>
                    <a:pt x="4944" y="741"/>
                  </a:lnTo>
                  <a:lnTo>
                    <a:pt x="4951" y="741"/>
                  </a:lnTo>
                  <a:lnTo>
                    <a:pt x="4958" y="741"/>
                  </a:lnTo>
                  <a:lnTo>
                    <a:pt x="4964" y="741"/>
                  </a:lnTo>
                  <a:lnTo>
                    <a:pt x="4971" y="740"/>
                  </a:lnTo>
                  <a:lnTo>
                    <a:pt x="4977" y="740"/>
                  </a:lnTo>
                  <a:lnTo>
                    <a:pt x="4983" y="741"/>
                  </a:lnTo>
                  <a:lnTo>
                    <a:pt x="4989" y="741"/>
                  </a:lnTo>
                  <a:lnTo>
                    <a:pt x="4995" y="741"/>
                  </a:lnTo>
                  <a:lnTo>
                    <a:pt x="5002" y="741"/>
                  </a:lnTo>
                  <a:lnTo>
                    <a:pt x="5007" y="741"/>
                  </a:lnTo>
                  <a:lnTo>
                    <a:pt x="5013" y="742"/>
                  </a:lnTo>
                  <a:lnTo>
                    <a:pt x="5020" y="743"/>
                  </a:lnTo>
                  <a:lnTo>
                    <a:pt x="5026" y="743"/>
                  </a:lnTo>
                  <a:lnTo>
                    <a:pt x="5009" y="709"/>
                  </a:lnTo>
                  <a:lnTo>
                    <a:pt x="4740" y="81"/>
                  </a:lnTo>
                  <a:lnTo>
                    <a:pt x="4721" y="81"/>
                  </a:lnTo>
                  <a:close/>
                  <a:moveTo>
                    <a:pt x="229" y="82"/>
                  </a:moveTo>
                  <a:lnTo>
                    <a:pt x="218" y="82"/>
                  </a:lnTo>
                  <a:lnTo>
                    <a:pt x="208" y="83"/>
                  </a:lnTo>
                  <a:lnTo>
                    <a:pt x="198" y="84"/>
                  </a:lnTo>
                  <a:lnTo>
                    <a:pt x="187" y="85"/>
                  </a:lnTo>
                  <a:lnTo>
                    <a:pt x="177" y="86"/>
                  </a:lnTo>
                  <a:lnTo>
                    <a:pt x="167" y="88"/>
                  </a:lnTo>
                  <a:lnTo>
                    <a:pt x="158" y="91"/>
                  </a:lnTo>
                  <a:lnTo>
                    <a:pt x="148" y="94"/>
                  </a:lnTo>
                  <a:lnTo>
                    <a:pt x="139" y="96"/>
                  </a:lnTo>
                  <a:lnTo>
                    <a:pt x="130" y="100"/>
                  </a:lnTo>
                  <a:lnTo>
                    <a:pt x="121" y="103"/>
                  </a:lnTo>
                  <a:lnTo>
                    <a:pt x="112" y="107"/>
                  </a:lnTo>
                  <a:lnTo>
                    <a:pt x="104" y="112"/>
                  </a:lnTo>
                  <a:lnTo>
                    <a:pt x="96" y="117"/>
                  </a:lnTo>
                  <a:lnTo>
                    <a:pt x="88" y="122"/>
                  </a:lnTo>
                  <a:lnTo>
                    <a:pt x="81" y="127"/>
                  </a:lnTo>
                  <a:lnTo>
                    <a:pt x="74" y="133"/>
                  </a:lnTo>
                  <a:lnTo>
                    <a:pt x="67" y="139"/>
                  </a:lnTo>
                  <a:lnTo>
                    <a:pt x="61" y="146"/>
                  </a:lnTo>
                  <a:lnTo>
                    <a:pt x="55" y="153"/>
                  </a:lnTo>
                  <a:lnTo>
                    <a:pt x="49" y="160"/>
                  </a:lnTo>
                  <a:lnTo>
                    <a:pt x="44" y="168"/>
                  </a:lnTo>
                  <a:lnTo>
                    <a:pt x="39" y="176"/>
                  </a:lnTo>
                  <a:lnTo>
                    <a:pt x="35" y="184"/>
                  </a:lnTo>
                  <a:lnTo>
                    <a:pt x="32" y="193"/>
                  </a:lnTo>
                  <a:lnTo>
                    <a:pt x="28" y="202"/>
                  </a:lnTo>
                  <a:lnTo>
                    <a:pt x="25" y="212"/>
                  </a:lnTo>
                  <a:lnTo>
                    <a:pt x="23" y="221"/>
                  </a:lnTo>
                  <a:lnTo>
                    <a:pt x="21" y="232"/>
                  </a:lnTo>
                  <a:lnTo>
                    <a:pt x="19" y="242"/>
                  </a:lnTo>
                  <a:lnTo>
                    <a:pt x="19" y="253"/>
                  </a:lnTo>
                  <a:lnTo>
                    <a:pt x="18" y="264"/>
                  </a:lnTo>
                  <a:lnTo>
                    <a:pt x="19" y="274"/>
                  </a:lnTo>
                  <a:lnTo>
                    <a:pt x="19" y="284"/>
                  </a:lnTo>
                  <a:lnTo>
                    <a:pt x="21" y="293"/>
                  </a:lnTo>
                  <a:lnTo>
                    <a:pt x="23" y="302"/>
                  </a:lnTo>
                  <a:lnTo>
                    <a:pt x="25" y="312"/>
                  </a:lnTo>
                  <a:lnTo>
                    <a:pt x="28" y="321"/>
                  </a:lnTo>
                  <a:lnTo>
                    <a:pt x="32" y="330"/>
                  </a:lnTo>
                  <a:lnTo>
                    <a:pt x="36" y="338"/>
                  </a:lnTo>
                  <a:lnTo>
                    <a:pt x="41" y="346"/>
                  </a:lnTo>
                  <a:lnTo>
                    <a:pt x="46" y="354"/>
                  </a:lnTo>
                  <a:lnTo>
                    <a:pt x="51" y="362"/>
                  </a:lnTo>
                  <a:lnTo>
                    <a:pt x="57" y="369"/>
                  </a:lnTo>
                  <a:lnTo>
                    <a:pt x="64" y="376"/>
                  </a:lnTo>
                  <a:lnTo>
                    <a:pt x="71" y="383"/>
                  </a:lnTo>
                  <a:lnTo>
                    <a:pt x="78" y="389"/>
                  </a:lnTo>
                  <a:lnTo>
                    <a:pt x="86" y="395"/>
                  </a:lnTo>
                  <a:lnTo>
                    <a:pt x="93" y="400"/>
                  </a:lnTo>
                  <a:lnTo>
                    <a:pt x="101" y="404"/>
                  </a:lnTo>
                  <a:lnTo>
                    <a:pt x="109" y="409"/>
                  </a:lnTo>
                  <a:lnTo>
                    <a:pt x="118" y="413"/>
                  </a:lnTo>
                  <a:lnTo>
                    <a:pt x="134" y="421"/>
                  </a:lnTo>
                  <a:lnTo>
                    <a:pt x="151" y="429"/>
                  </a:lnTo>
                  <a:lnTo>
                    <a:pt x="168" y="436"/>
                  </a:lnTo>
                  <a:lnTo>
                    <a:pt x="186" y="444"/>
                  </a:lnTo>
                  <a:lnTo>
                    <a:pt x="203" y="451"/>
                  </a:lnTo>
                  <a:lnTo>
                    <a:pt x="220" y="458"/>
                  </a:lnTo>
                  <a:lnTo>
                    <a:pt x="230" y="463"/>
                  </a:lnTo>
                  <a:lnTo>
                    <a:pt x="239" y="468"/>
                  </a:lnTo>
                  <a:lnTo>
                    <a:pt x="248" y="473"/>
                  </a:lnTo>
                  <a:lnTo>
                    <a:pt x="257" y="478"/>
                  </a:lnTo>
                  <a:lnTo>
                    <a:pt x="265" y="484"/>
                  </a:lnTo>
                  <a:lnTo>
                    <a:pt x="273" y="490"/>
                  </a:lnTo>
                  <a:lnTo>
                    <a:pt x="281" y="496"/>
                  </a:lnTo>
                  <a:lnTo>
                    <a:pt x="287" y="503"/>
                  </a:lnTo>
                  <a:lnTo>
                    <a:pt x="291" y="507"/>
                  </a:lnTo>
                  <a:lnTo>
                    <a:pt x="293" y="511"/>
                  </a:lnTo>
                  <a:lnTo>
                    <a:pt x="297" y="515"/>
                  </a:lnTo>
                  <a:lnTo>
                    <a:pt x="299" y="519"/>
                  </a:lnTo>
                  <a:lnTo>
                    <a:pt x="302" y="522"/>
                  </a:lnTo>
                  <a:lnTo>
                    <a:pt x="304" y="527"/>
                  </a:lnTo>
                  <a:lnTo>
                    <a:pt x="306" y="531"/>
                  </a:lnTo>
                  <a:lnTo>
                    <a:pt x="308" y="536"/>
                  </a:lnTo>
                  <a:lnTo>
                    <a:pt x="310" y="541"/>
                  </a:lnTo>
                  <a:lnTo>
                    <a:pt x="311" y="545"/>
                  </a:lnTo>
                  <a:lnTo>
                    <a:pt x="312" y="550"/>
                  </a:lnTo>
                  <a:lnTo>
                    <a:pt x="314" y="556"/>
                  </a:lnTo>
                  <a:lnTo>
                    <a:pt x="314" y="561"/>
                  </a:lnTo>
                  <a:lnTo>
                    <a:pt x="315" y="566"/>
                  </a:lnTo>
                  <a:lnTo>
                    <a:pt x="315" y="572"/>
                  </a:lnTo>
                  <a:lnTo>
                    <a:pt x="315" y="578"/>
                  </a:lnTo>
                  <a:lnTo>
                    <a:pt x="315" y="585"/>
                  </a:lnTo>
                  <a:lnTo>
                    <a:pt x="315" y="592"/>
                  </a:lnTo>
                  <a:lnTo>
                    <a:pt x="314" y="599"/>
                  </a:lnTo>
                  <a:lnTo>
                    <a:pt x="313" y="605"/>
                  </a:lnTo>
                  <a:lnTo>
                    <a:pt x="312" y="612"/>
                  </a:lnTo>
                  <a:lnTo>
                    <a:pt x="310" y="618"/>
                  </a:lnTo>
                  <a:lnTo>
                    <a:pt x="308" y="625"/>
                  </a:lnTo>
                  <a:lnTo>
                    <a:pt x="306" y="631"/>
                  </a:lnTo>
                  <a:lnTo>
                    <a:pt x="303" y="637"/>
                  </a:lnTo>
                  <a:lnTo>
                    <a:pt x="300" y="643"/>
                  </a:lnTo>
                  <a:lnTo>
                    <a:pt x="297" y="649"/>
                  </a:lnTo>
                  <a:lnTo>
                    <a:pt x="294" y="654"/>
                  </a:lnTo>
                  <a:lnTo>
                    <a:pt x="290" y="660"/>
                  </a:lnTo>
                  <a:lnTo>
                    <a:pt x="287" y="665"/>
                  </a:lnTo>
                  <a:lnTo>
                    <a:pt x="282" y="670"/>
                  </a:lnTo>
                  <a:lnTo>
                    <a:pt x="278" y="674"/>
                  </a:lnTo>
                  <a:lnTo>
                    <a:pt x="274" y="679"/>
                  </a:lnTo>
                  <a:lnTo>
                    <a:pt x="269" y="683"/>
                  </a:lnTo>
                  <a:lnTo>
                    <a:pt x="264" y="687"/>
                  </a:lnTo>
                  <a:lnTo>
                    <a:pt x="259" y="691"/>
                  </a:lnTo>
                  <a:lnTo>
                    <a:pt x="254" y="695"/>
                  </a:lnTo>
                  <a:lnTo>
                    <a:pt x="248" y="698"/>
                  </a:lnTo>
                  <a:lnTo>
                    <a:pt x="243" y="701"/>
                  </a:lnTo>
                  <a:lnTo>
                    <a:pt x="237" y="704"/>
                  </a:lnTo>
                  <a:lnTo>
                    <a:pt x="230" y="706"/>
                  </a:lnTo>
                  <a:lnTo>
                    <a:pt x="224" y="709"/>
                  </a:lnTo>
                  <a:lnTo>
                    <a:pt x="218" y="710"/>
                  </a:lnTo>
                  <a:lnTo>
                    <a:pt x="211" y="712"/>
                  </a:lnTo>
                  <a:lnTo>
                    <a:pt x="204" y="713"/>
                  </a:lnTo>
                  <a:lnTo>
                    <a:pt x="198" y="714"/>
                  </a:lnTo>
                  <a:lnTo>
                    <a:pt x="190" y="715"/>
                  </a:lnTo>
                  <a:lnTo>
                    <a:pt x="183" y="715"/>
                  </a:lnTo>
                  <a:lnTo>
                    <a:pt x="177" y="715"/>
                  </a:lnTo>
                  <a:lnTo>
                    <a:pt x="170" y="714"/>
                  </a:lnTo>
                  <a:lnTo>
                    <a:pt x="163" y="714"/>
                  </a:lnTo>
                  <a:lnTo>
                    <a:pt x="157" y="713"/>
                  </a:lnTo>
                  <a:lnTo>
                    <a:pt x="151" y="712"/>
                  </a:lnTo>
                  <a:lnTo>
                    <a:pt x="145" y="711"/>
                  </a:lnTo>
                  <a:lnTo>
                    <a:pt x="139" y="710"/>
                  </a:lnTo>
                  <a:lnTo>
                    <a:pt x="133" y="708"/>
                  </a:lnTo>
                  <a:lnTo>
                    <a:pt x="128" y="706"/>
                  </a:lnTo>
                  <a:lnTo>
                    <a:pt x="122" y="704"/>
                  </a:lnTo>
                  <a:lnTo>
                    <a:pt x="117" y="702"/>
                  </a:lnTo>
                  <a:lnTo>
                    <a:pt x="112" y="700"/>
                  </a:lnTo>
                  <a:lnTo>
                    <a:pt x="107" y="698"/>
                  </a:lnTo>
                  <a:lnTo>
                    <a:pt x="102" y="695"/>
                  </a:lnTo>
                  <a:lnTo>
                    <a:pt x="97" y="692"/>
                  </a:lnTo>
                  <a:lnTo>
                    <a:pt x="93" y="689"/>
                  </a:lnTo>
                  <a:lnTo>
                    <a:pt x="88" y="686"/>
                  </a:lnTo>
                  <a:lnTo>
                    <a:pt x="84" y="683"/>
                  </a:lnTo>
                  <a:lnTo>
                    <a:pt x="79" y="679"/>
                  </a:lnTo>
                  <a:lnTo>
                    <a:pt x="75" y="675"/>
                  </a:lnTo>
                  <a:lnTo>
                    <a:pt x="67" y="667"/>
                  </a:lnTo>
                  <a:lnTo>
                    <a:pt x="59" y="659"/>
                  </a:lnTo>
                  <a:lnTo>
                    <a:pt x="51" y="650"/>
                  </a:lnTo>
                  <a:lnTo>
                    <a:pt x="44" y="640"/>
                  </a:lnTo>
                  <a:lnTo>
                    <a:pt x="37" y="629"/>
                  </a:lnTo>
                  <a:lnTo>
                    <a:pt x="30" y="618"/>
                  </a:lnTo>
                  <a:lnTo>
                    <a:pt x="20" y="618"/>
                  </a:lnTo>
                  <a:lnTo>
                    <a:pt x="19" y="629"/>
                  </a:lnTo>
                  <a:lnTo>
                    <a:pt x="17" y="639"/>
                  </a:lnTo>
                  <a:lnTo>
                    <a:pt x="15" y="650"/>
                  </a:lnTo>
                  <a:lnTo>
                    <a:pt x="13" y="661"/>
                  </a:lnTo>
                  <a:lnTo>
                    <a:pt x="11" y="671"/>
                  </a:lnTo>
                  <a:lnTo>
                    <a:pt x="8" y="681"/>
                  </a:lnTo>
                  <a:lnTo>
                    <a:pt x="6" y="692"/>
                  </a:lnTo>
                  <a:lnTo>
                    <a:pt x="2" y="702"/>
                  </a:lnTo>
                  <a:lnTo>
                    <a:pt x="5" y="706"/>
                  </a:lnTo>
                  <a:lnTo>
                    <a:pt x="9" y="709"/>
                  </a:lnTo>
                  <a:lnTo>
                    <a:pt x="12" y="712"/>
                  </a:lnTo>
                  <a:lnTo>
                    <a:pt x="16" y="715"/>
                  </a:lnTo>
                  <a:lnTo>
                    <a:pt x="24" y="721"/>
                  </a:lnTo>
                  <a:lnTo>
                    <a:pt x="34" y="726"/>
                  </a:lnTo>
                  <a:lnTo>
                    <a:pt x="43" y="730"/>
                  </a:lnTo>
                  <a:lnTo>
                    <a:pt x="53" y="735"/>
                  </a:lnTo>
                  <a:lnTo>
                    <a:pt x="64" y="739"/>
                  </a:lnTo>
                  <a:lnTo>
                    <a:pt x="74" y="742"/>
                  </a:lnTo>
                  <a:lnTo>
                    <a:pt x="85" y="745"/>
                  </a:lnTo>
                  <a:lnTo>
                    <a:pt x="96" y="748"/>
                  </a:lnTo>
                  <a:lnTo>
                    <a:pt x="107" y="751"/>
                  </a:lnTo>
                  <a:lnTo>
                    <a:pt x="118" y="752"/>
                  </a:lnTo>
                  <a:lnTo>
                    <a:pt x="128" y="754"/>
                  </a:lnTo>
                  <a:lnTo>
                    <a:pt x="138" y="755"/>
                  </a:lnTo>
                  <a:lnTo>
                    <a:pt x="148" y="755"/>
                  </a:lnTo>
                  <a:lnTo>
                    <a:pt x="157" y="756"/>
                  </a:lnTo>
                  <a:lnTo>
                    <a:pt x="169" y="755"/>
                  </a:lnTo>
                  <a:lnTo>
                    <a:pt x="181" y="755"/>
                  </a:lnTo>
                  <a:lnTo>
                    <a:pt x="192" y="754"/>
                  </a:lnTo>
                  <a:lnTo>
                    <a:pt x="204" y="752"/>
                  </a:lnTo>
                  <a:lnTo>
                    <a:pt x="215" y="750"/>
                  </a:lnTo>
                  <a:lnTo>
                    <a:pt x="226" y="747"/>
                  </a:lnTo>
                  <a:lnTo>
                    <a:pt x="237" y="745"/>
                  </a:lnTo>
                  <a:lnTo>
                    <a:pt x="248" y="741"/>
                  </a:lnTo>
                  <a:lnTo>
                    <a:pt x="258" y="738"/>
                  </a:lnTo>
                  <a:lnTo>
                    <a:pt x="269" y="733"/>
                  </a:lnTo>
                  <a:lnTo>
                    <a:pt x="278" y="728"/>
                  </a:lnTo>
                  <a:lnTo>
                    <a:pt x="288" y="723"/>
                  </a:lnTo>
                  <a:lnTo>
                    <a:pt x="297" y="718"/>
                  </a:lnTo>
                  <a:lnTo>
                    <a:pt x="306" y="712"/>
                  </a:lnTo>
                  <a:lnTo>
                    <a:pt x="314" y="706"/>
                  </a:lnTo>
                  <a:lnTo>
                    <a:pt x="323" y="699"/>
                  </a:lnTo>
                  <a:lnTo>
                    <a:pt x="330" y="692"/>
                  </a:lnTo>
                  <a:lnTo>
                    <a:pt x="338" y="685"/>
                  </a:lnTo>
                  <a:lnTo>
                    <a:pt x="345" y="677"/>
                  </a:lnTo>
                  <a:lnTo>
                    <a:pt x="351" y="668"/>
                  </a:lnTo>
                  <a:lnTo>
                    <a:pt x="357" y="660"/>
                  </a:lnTo>
                  <a:lnTo>
                    <a:pt x="363" y="651"/>
                  </a:lnTo>
                  <a:lnTo>
                    <a:pt x="368" y="642"/>
                  </a:lnTo>
                  <a:lnTo>
                    <a:pt x="373" y="632"/>
                  </a:lnTo>
                  <a:lnTo>
                    <a:pt x="377" y="622"/>
                  </a:lnTo>
                  <a:lnTo>
                    <a:pt x="381" y="611"/>
                  </a:lnTo>
                  <a:lnTo>
                    <a:pt x="384" y="600"/>
                  </a:lnTo>
                  <a:lnTo>
                    <a:pt x="386" y="589"/>
                  </a:lnTo>
                  <a:lnTo>
                    <a:pt x="388" y="578"/>
                  </a:lnTo>
                  <a:lnTo>
                    <a:pt x="390" y="566"/>
                  </a:lnTo>
                  <a:lnTo>
                    <a:pt x="391" y="554"/>
                  </a:lnTo>
                  <a:lnTo>
                    <a:pt x="391" y="541"/>
                  </a:lnTo>
                  <a:lnTo>
                    <a:pt x="391" y="534"/>
                  </a:lnTo>
                  <a:lnTo>
                    <a:pt x="390" y="526"/>
                  </a:lnTo>
                  <a:lnTo>
                    <a:pt x="390" y="520"/>
                  </a:lnTo>
                  <a:lnTo>
                    <a:pt x="388" y="513"/>
                  </a:lnTo>
                  <a:lnTo>
                    <a:pt x="387" y="506"/>
                  </a:lnTo>
                  <a:lnTo>
                    <a:pt x="385" y="500"/>
                  </a:lnTo>
                  <a:lnTo>
                    <a:pt x="383" y="493"/>
                  </a:lnTo>
                  <a:lnTo>
                    <a:pt x="381" y="487"/>
                  </a:lnTo>
                  <a:lnTo>
                    <a:pt x="378" y="481"/>
                  </a:lnTo>
                  <a:lnTo>
                    <a:pt x="375" y="475"/>
                  </a:lnTo>
                  <a:lnTo>
                    <a:pt x="372" y="469"/>
                  </a:lnTo>
                  <a:lnTo>
                    <a:pt x="368" y="463"/>
                  </a:lnTo>
                  <a:lnTo>
                    <a:pt x="365" y="457"/>
                  </a:lnTo>
                  <a:lnTo>
                    <a:pt x="361" y="451"/>
                  </a:lnTo>
                  <a:lnTo>
                    <a:pt x="357" y="446"/>
                  </a:lnTo>
                  <a:lnTo>
                    <a:pt x="353" y="440"/>
                  </a:lnTo>
                  <a:lnTo>
                    <a:pt x="349" y="437"/>
                  </a:lnTo>
                  <a:lnTo>
                    <a:pt x="346" y="434"/>
                  </a:lnTo>
                  <a:lnTo>
                    <a:pt x="343" y="431"/>
                  </a:lnTo>
                  <a:lnTo>
                    <a:pt x="340" y="428"/>
                  </a:lnTo>
                  <a:lnTo>
                    <a:pt x="332" y="422"/>
                  </a:lnTo>
                  <a:lnTo>
                    <a:pt x="325" y="417"/>
                  </a:lnTo>
                  <a:lnTo>
                    <a:pt x="317" y="412"/>
                  </a:lnTo>
                  <a:lnTo>
                    <a:pt x="309" y="408"/>
                  </a:lnTo>
                  <a:lnTo>
                    <a:pt x="300" y="404"/>
                  </a:lnTo>
                  <a:lnTo>
                    <a:pt x="293" y="399"/>
                  </a:lnTo>
                  <a:lnTo>
                    <a:pt x="287" y="397"/>
                  </a:lnTo>
                  <a:lnTo>
                    <a:pt x="282" y="394"/>
                  </a:lnTo>
                  <a:lnTo>
                    <a:pt x="277" y="391"/>
                  </a:lnTo>
                  <a:lnTo>
                    <a:pt x="271" y="389"/>
                  </a:lnTo>
                  <a:lnTo>
                    <a:pt x="265" y="387"/>
                  </a:lnTo>
                  <a:lnTo>
                    <a:pt x="260" y="384"/>
                  </a:lnTo>
                  <a:lnTo>
                    <a:pt x="254" y="382"/>
                  </a:lnTo>
                  <a:lnTo>
                    <a:pt x="249" y="380"/>
                  </a:lnTo>
                  <a:lnTo>
                    <a:pt x="244" y="377"/>
                  </a:lnTo>
                  <a:lnTo>
                    <a:pt x="238" y="374"/>
                  </a:lnTo>
                  <a:lnTo>
                    <a:pt x="233" y="373"/>
                  </a:lnTo>
                  <a:lnTo>
                    <a:pt x="228" y="370"/>
                  </a:lnTo>
                  <a:lnTo>
                    <a:pt x="222" y="368"/>
                  </a:lnTo>
                  <a:lnTo>
                    <a:pt x="217" y="366"/>
                  </a:lnTo>
                  <a:lnTo>
                    <a:pt x="211" y="363"/>
                  </a:lnTo>
                  <a:lnTo>
                    <a:pt x="206" y="361"/>
                  </a:lnTo>
                  <a:lnTo>
                    <a:pt x="202" y="359"/>
                  </a:lnTo>
                  <a:lnTo>
                    <a:pt x="197" y="358"/>
                  </a:lnTo>
                  <a:lnTo>
                    <a:pt x="192" y="356"/>
                  </a:lnTo>
                  <a:lnTo>
                    <a:pt x="188" y="354"/>
                  </a:lnTo>
                  <a:lnTo>
                    <a:pt x="183" y="352"/>
                  </a:lnTo>
                  <a:lnTo>
                    <a:pt x="179" y="350"/>
                  </a:lnTo>
                  <a:lnTo>
                    <a:pt x="175" y="347"/>
                  </a:lnTo>
                  <a:lnTo>
                    <a:pt x="170" y="345"/>
                  </a:lnTo>
                  <a:lnTo>
                    <a:pt x="164" y="343"/>
                  </a:lnTo>
                  <a:lnTo>
                    <a:pt x="159" y="340"/>
                  </a:lnTo>
                  <a:lnTo>
                    <a:pt x="155" y="338"/>
                  </a:lnTo>
                  <a:lnTo>
                    <a:pt x="151" y="336"/>
                  </a:lnTo>
                  <a:lnTo>
                    <a:pt x="147" y="333"/>
                  </a:lnTo>
                  <a:lnTo>
                    <a:pt x="143" y="330"/>
                  </a:lnTo>
                  <a:lnTo>
                    <a:pt x="138" y="327"/>
                  </a:lnTo>
                  <a:lnTo>
                    <a:pt x="133" y="322"/>
                  </a:lnTo>
                  <a:lnTo>
                    <a:pt x="128" y="318"/>
                  </a:lnTo>
                  <a:lnTo>
                    <a:pt x="123" y="314"/>
                  </a:lnTo>
                  <a:lnTo>
                    <a:pt x="119" y="309"/>
                  </a:lnTo>
                  <a:lnTo>
                    <a:pt x="115" y="304"/>
                  </a:lnTo>
                  <a:lnTo>
                    <a:pt x="112" y="299"/>
                  </a:lnTo>
                  <a:lnTo>
                    <a:pt x="108" y="294"/>
                  </a:lnTo>
                  <a:lnTo>
                    <a:pt x="105" y="289"/>
                  </a:lnTo>
                  <a:lnTo>
                    <a:pt x="103" y="283"/>
                  </a:lnTo>
                  <a:lnTo>
                    <a:pt x="100" y="278"/>
                  </a:lnTo>
                  <a:lnTo>
                    <a:pt x="98" y="272"/>
                  </a:lnTo>
                  <a:lnTo>
                    <a:pt x="96" y="266"/>
                  </a:lnTo>
                  <a:lnTo>
                    <a:pt x="95" y="260"/>
                  </a:lnTo>
                  <a:lnTo>
                    <a:pt x="94" y="254"/>
                  </a:lnTo>
                  <a:lnTo>
                    <a:pt x="93" y="247"/>
                  </a:lnTo>
                  <a:lnTo>
                    <a:pt x="92" y="241"/>
                  </a:lnTo>
                  <a:lnTo>
                    <a:pt x="92" y="234"/>
                  </a:lnTo>
                  <a:lnTo>
                    <a:pt x="92" y="228"/>
                  </a:lnTo>
                  <a:lnTo>
                    <a:pt x="93" y="222"/>
                  </a:lnTo>
                  <a:lnTo>
                    <a:pt x="94" y="216"/>
                  </a:lnTo>
                  <a:lnTo>
                    <a:pt x="95" y="210"/>
                  </a:lnTo>
                  <a:lnTo>
                    <a:pt x="96" y="204"/>
                  </a:lnTo>
                  <a:lnTo>
                    <a:pt x="98" y="198"/>
                  </a:lnTo>
                  <a:lnTo>
                    <a:pt x="100" y="193"/>
                  </a:lnTo>
                  <a:lnTo>
                    <a:pt x="102" y="188"/>
                  </a:lnTo>
                  <a:lnTo>
                    <a:pt x="104" y="183"/>
                  </a:lnTo>
                  <a:lnTo>
                    <a:pt x="107" y="178"/>
                  </a:lnTo>
                  <a:lnTo>
                    <a:pt x="110" y="173"/>
                  </a:lnTo>
                  <a:lnTo>
                    <a:pt x="113" y="169"/>
                  </a:lnTo>
                  <a:lnTo>
                    <a:pt x="116" y="164"/>
                  </a:lnTo>
                  <a:lnTo>
                    <a:pt x="120" y="160"/>
                  </a:lnTo>
                  <a:lnTo>
                    <a:pt x="123" y="156"/>
                  </a:lnTo>
                  <a:lnTo>
                    <a:pt x="128" y="152"/>
                  </a:lnTo>
                  <a:lnTo>
                    <a:pt x="132" y="148"/>
                  </a:lnTo>
                  <a:lnTo>
                    <a:pt x="136" y="145"/>
                  </a:lnTo>
                  <a:lnTo>
                    <a:pt x="141" y="142"/>
                  </a:lnTo>
                  <a:lnTo>
                    <a:pt x="146" y="139"/>
                  </a:lnTo>
                  <a:lnTo>
                    <a:pt x="150" y="136"/>
                  </a:lnTo>
                  <a:lnTo>
                    <a:pt x="155" y="133"/>
                  </a:lnTo>
                  <a:lnTo>
                    <a:pt x="160" y="131"/>
                  </a:lnTo>
                  <a:lnTo>
                    <a:pt x="166" y="129"/>
                  </a:lnTo>
                  <a:lnTo>
                    <a:pt x="171" y="127"/>
                  </a:lnTo>
                  <a:lnTo>
                    <a:pt x="177" y="125"/>
                  </a:lnTo>
                  <a:lnTo>
                    <a:pt x="182" y="124"/>
                  </a:lnTo>
                  <a:lnTo>
                    <a:pt x="188" y="122"/>
                  </a:lnTo>
                  <a:lnTo>
                    <a:pt x="194" y="122"/>
                  </a:lnTo>
                  <a:lnTo>
                    <a:pt x="200" y="121"/>
                  </a:lnTo>
                  <a:lnTo>
                    <a:pt x="206" y="120"/>
                  </a:lnTo>
                  <a:lnTo>
                    <a:pt x="212" y="120"/>
                  </a:lnTo>
                  <a:lnTo>
                    <a:pt x="217" y="120"/>
                  </a:lnTo>
                  <a:lnTo>
                    <a:pt x="222" y="121"/>
                  </a:lnTo>
                  <a:lnTo>
                    <a:pt x="227" y="121"/>
                  </a:lnTo>
                  <a:lnTo>
                    <a:pt x="232" y="122"/>
                  </a:lnTo>
                  <a:lnTo>
                    <a:pt x="242" y="124"/>
                  </a:lnTo>
                  <a:lnTo>
                    <a:pt x="251" y="126"/>
                  </a:lnTo>
                  <a:lnTo>
                    <a:pt x="260" y="130"/>
                  </a:lnTo>
                  <a:lnTo>
                    <a:pt x="269" y="134"/>
                  </a:lnTo>
                  <a:lnTo>
                    <a:pt x="276" y="139"/>
                  </a:lnTo>
                  <a:lnTo>
                    <a:pt x="284" y="144"/>
                  </a:lnTo>
                  <a:lnTo>
                    <a:pt x="291" y="150"/>
                  </a:lnTo>
                  <a:lnTo>
                    <a:pt x="299" y="156"/>
                  </a:lnTo>
                  <a:lnTo>
                    <a:pt x="305" y="163"/>
                  </a:lnTo>
                  <a:lnTo>
                    <a:pt x="311" y="170"/>
                  </a:lnTo>
                  <a:lnTo>
                    <a:pt x="316" y="179"/>
                  </a:lnTo>
                  <a:lnTo>
                    <a:pt x="321" y="187"/>
                  </a:lnTo>
                  <a:lnTo>
                    <a:pt x="326" y="196"/>
                  </a:lnTo>
                  <a:lnTo>
                    <a:pt x="330" y="206"/>
                  </a:lnTo>
                  <a:lnTo>
                    <a:pt x="339" y="206"/>
                  </a:lnTo>
                  <a:lnTo>
                    <a:pt x="342" y="196"/>
                  </a:lnTo>
                  <a:lnTo>
                    <a:pt x="345" y="186"/>
                  </a:lnTo>
                  <a:lnTo>
                    <a:pt x="347" y="176"/>
                  </a:lnTo>
                  <a:lnTo>
                    <a:pt x="351" y="166"/>
                  </a:lnTo>
                  <a:lnTo>
                    <a:pt x="354" y="156"/>
                  </a:lnTo>
                  <a:lnTo>
                    <a:pt x="357" y="146"/>
                  </a:lnTo>
                  <a:lnTo>
                    <a:pt x="361" y="137"/>
                  </a:lnTo>
                  <a:lnTo>
                    <a:pt x="365" y="128"/>
                  </a:lnTo>
                  <a:lnTo>
                    <a:pt x="358" y="122"/>
                  </a:lnTo>
                  <a:lnTo>
                    <a:pt x="351" y="117"/>
                  </a:lnTo>
                  <a:lnTo>
                    <a:pt x="343" y="112"/>
                  </a:lnTo>
                  <a:lnTo>
                    <a:pt x="335" y="107"/>
                  </a:lnTo>
                  <a:lnTo>
                    <a:pt x="327" y="103"/>
                  </a:lnTo>
                  <a:lnTo>
                    <a:pt x="318" y="99"/>
                  </a:lnTo>
                  <a:lnTo>
                    <a:pt x="310" y="96"/>
                  </a:lnTo>
                  <a:lnTo>
                    <a:pt x="301" y="93"/>
                  </a:lnTo>
                  <a:lnTo>
                    <a:pt x="292" y="90"/>
                  </a:lnTo>
                  <a:lnTo>
                    <a:pt x="283" y="88"/>
                  </a:lnTo>
                  <a:lnTo>
                    <a:pt x="274" y="86"/>
                  </a:lnTo>
                  <a:lnTo>
                    <a:pt x="265" y="85"/>
                  </a:lnTo>
                  <a:lnTo>
                    <a:pt x="256" y="84"/>
                  </a:lnTo>
                  <a:lnTo>
                    <a:pt x="246" y="83"/>
                  </a:lnTo>
                  <a:lnTo>
                    <a:pt x="238" y="82"/>
                  </a:lnTo>
                  <a:lnTo>
                    <a:pt x="229" y="82"/>
                  </a:lnTo>
                  <a:close/>
                  <a:moveTo>
                    <a:pt x="1757" y="85"/>
                  </a:moveTo>
                  <a:lnTo>
                    <a:pt x="1756" y="99"/>
                  </a:lnTo>
                  <a:lnTo>
                    <a:pt x="1754" y="112"/>
                  </a:lnTo>
                  <a:lnTo>
                    <a:pt x="1752" y="126"/>
                  </a:lnTo>
                  <a:lnTo>
                    <a:pt x="1751" y="140"/>
                  </a:lnTo>
                  <a:lnTo>
                    <a:pt x="1749" y="154"/>
                  </a:lnTo>
                  <a:lnTo>
                    <a:pt x="1748" y="167"/>
                  </a:lnTo>
                  <a:lnTo>
                    <a:pt x="1746" y="181"/>
                  </a:lnTo>
                  <a:lnTo>
                    <a:pt x="1744" y="194"/>
                  </a:lnTo>
                  <a:lnTo>
                    <a:pt x="1697" y="539"/>
                  </a:lnTo>
                  <a:lnTo>
                    <a:pt x="1666" y="735"/>
                  </a:lnTo>
                  <a:lnTo>
                    <a:pt x="1665" y="743"/>
                  </a:lnTo>
                  <a:lnTo>
                    <a:pt x="1673" y="742"/>
                  </a:lnTo>
                  <a:lnTo>
                    <a:pt x="1682" y="741"/>
                  </a:lnTo>
                  <a:lnTo>
                    <a:pt x="1690" y="741"/>
                  </a:lnTo>
                  <a:lnTo>
                    <a:pt x="1698" y="741"/>
                  </a:lnTo>
                  <a:lnTo>
                    <a:pt x="1706" y="741"/>
                  </a:lnTo>
                  <a:lnTo>
                    <a:pt x="1715" y="741"/>
                  </a:lnTo>
                  <a:lnTo>
                    <a:pt x="1723" y="742"/>
                  </a:lnTo>
                  <a:lnTo>
                    <a:pt x="1732" y="743"/>
                  </a:lnTo>
                  <a:lnTo>
                    <a:pt x="1732" y="741"/>
                  </a:lnTo>
                  <a:lnTo>
                    <a:pt x="1732" y="738"/>
                  </a:lnTo>
                  <a:lnTo>
                    <a:pt x="1732" y="736"/>
                  </a:lnTo>
                  <a:lnTo>
                    <a:pt x="1732" y="733"/>
                  </a:lnTo>
                  <a:lnTo>
                    <a:pt x="1732" y="730"/>
                  </a:lnTo>
                  <a:lnTo>
                    <a:pt x="1732" y="728"/>
                  </a:lnTo>
                  <a:lnTo>
                    <a:pt x="1732" y="725"/>
                  </a:lnTo>
                  <a:lnTo>
                    <a:pt x="1732" y="723"/>
                  </a:lnTo>
                  <a:lnTo>
                    <a:pt x="1737" y="627"/>
                  </a:lnTo>
                  <a:lnTo>
                    <a:pt x="1778" y="256"/>
                  </a:lnTo>
                  <a:lnTo>
                    <a:pt x="1802" y="302"/>
                  </a:lnTo>
                  <a:lnTo>
                    <a:pt x="1827" y="349"/>
                  </a:lnTo>
                  <a:lnTo>
                    <a:pt x="1851" y="395"/>
                  </a:lnTo>
                  <a:lnTo>
                    <a:pt x="1875" y="442"/>
                  </a:lnTo>
                  <a:lnTo>
                    <a:pt x="1899" y="488"/>
                  </a:lnTo>
                  <a:lnTo>
                    <a:pt x="1923" y="535"/>
                  </a:lnTo>
                  <a:lnTo>
                    <a:pt x="1947" y="581"/>
                  </a:lnTo>
                  <a:lnTo>
                    <a:pt x="1970" y="628"/>
                  </a:lnTo>
                  <a:lnTo>
                    <a:pt x="2022" y="736"/>
                  </a:lnTo>
                  <a:lnTo>
                    <a:pt x="2032" y="736"/>
                  </a:lnTo>
                  <a:lnTo>
                    <a:pt x="2040" y="719"/>
                  </a:lnTo>
                  <a:lnTo>
                    <a:pt x="2048" y="702"/>
                  </a:lnTo>
                  <a:lnTo>
                    <a:pt x="2056" y="684"/>
                  </a:lnTo>
                  <a:lnTo>
                    <a:pt x="2064" y="667"/>
                  </a:lnTo>
                  <a:lnTo>
                    <a:pt x="2072" y="650"/>
                  </a:lnTo>
                  <a:lnTo>
                    <a:pt x="2080" y="633"/>
                  </a:lnTo>
                  <a:lnTo>
                    <a:pt x="2088" y="617"/>
                  </a:lnTo>
                  <a:lnTo>
                    <a:pt x="2097" y="600"/>
                  </a:lnTo>
                  <a:lnTo>
                    <a:pt x="2147" y="501"/>
                  </a:lnTo>
                  <a:lnTo>
                    <a:pt x="2281" y="256"/>
                  </a:lnTo>
                  <a:lnTo>
                    <a:pt x="2283" y="274"/>
                  </a:lnTo>
                  <a:lnTo>
                    <a:pt x="2285" y="292"/>
                  </a:lnTo>
                  <a:lnTo>
                    <a:pt x="2288" y="309"/>
                  </a:lnTo>
                  <a:lnTo>
                    <a:pt x="2290" y="327"/>
                  </a:lnTo>
                  <a:lnTo>
                    <a:pt x="2292" y="345"/>
                  </a:lnTo>
                  <a:lnTo>
                    <a:pt x="2294" y="362"/>
                  </a:lnTo>
                  <a:lnTo>
                    <a:pt x="2296" y="380"/>
                  </a:lnTo>
                  <a:lnTo>
                    <a:pt x="2298" y="397"/>
                  </a:lnTo>
                  <a:lnTo>
                    <a:pt x="2328" y="743"/>
                  </a:lnTo>
                  <a:lnTo>
                    <a:pt x="2334" y="742"/>
                  </a:lnTo>
                  <a:lnTo>
                    <a:pt x="2340" y="741"/>
                  </a:lnTo>
                  <a:lnTo>
                    <a:pt x="2346" y="741"/>
                  </a:lnTo>
                  <a:lnTo>
                    <a:pt x="2352" y="741"/>
                  </a:lnTo>
                  <a:lnTo>
                    <a:pt x="2357" y="741"/>
                  </a:lnTo>
                  <a:lnTo>
                    <a:pt x="2363" y="741"/>
                  </a:lnTo>
                  <a:lnTo>
                    <a:pt x="2369" y="740"/>
                  </a:lnTo>
                  <a:lnTo>
                    <a:pt x="2375" y="740"/>
                  </a:lnTo>
                  <a:lnTo>
                    <a:pt x="2380" y="741"/>
                  </a:lnTo>
                  <a:lnTo>
                    <a:pt x="2385" y="741"/>
                  </a:lnTo>
                  <a:lnTo>
                    <a:pt x="2391" y="741"/>
                  </a:lnTo>
                  <a:lnTo>
                    <a:pt x="2396" y="741"/>
                  </a:lnTo>
                  <a:lnTo>
                    <a:pt x="2402" y="741"/>
                  </a:lnTo>
                  <a:lnTo>
                    <a:pt x="2407" y="742"/>
                  </a:lnTo>
                  <a:lnTo>
                    <a:pt x="2412" y="743"/>
                  </a:lnTo>
                  <a:lnTo>
                    <a:pt x="2418" y="743"/>
                  </a:lnTo>
                  <a:lnTo>
                    <a:pt x="2413" y="712"/>
                  </a:lnTo>
                  <a:lnTo>
                    <a:pt x="2409" y="681"/>
                  </a:lnTo>
                  <a:lnTo>
                    <a:pt x="2405" y="651"/>
                  </a:lnTo>
                  <a:lnTo>
                    <a:pt x="2401" y="620"/>
                  </a:lnTo>
                  <a:lnTo>
                    <a:pt x="2397" y="589"/>
                  </a:lnTo>
                  <a:lnTo>
                    <a:pt x="2393" y="558"/>
                  </a:lnTo>
                  <a:lnTo>
                    <a:pt x="2390" y="527"/>
                  </a:lnTo>
                  <a:lnTo>
                    <a:pt x="2386" y="496"/>
                  </a:lnTo>
                  <a:lnTo>
                    <a:pt x="2340" y="85"/>
                  </a:lnTo>
                  <a:lnTo>
                    <a:pt x="2327" y="85"/>
                  </a:lnTo>
                  <a:lnTo>
                    <a:pt x="2318" y="103"/>
                  </a:lnTo>
                  <a:lnTo>
                    <a:pt x="2307" y="121"/>
                  </a:lnTo>
                  <a:lnTo>
                    <a:pt x="2297" y="139"/>
                  </a:lnTo>
                  <a:lnTo>
                    <a:pt x="2287" y="157"/>
                  </a:lnTo>
                  <a:lnTo>
                    <a:pt x="2277" y="175"/>
                  </a:lnTo>
                  <a:lnTo>
                    <a:pt x="2267" y="193"/>
                  </a:lnTo>
                  <a:lnTo>
                    <a:pt x="2257" y="211"/>
                  </a:lnTo>
                  <a:lnTo>
                    <a:pt x="2247" y="229"/>
                  </a:lnTo>
                  <a:lnTo>
                    <a:pt x="2122" y="459"/>
                  </a:lnTo>
                  <a:lnTo>
                    <a:pt x="2113" y="476"/>
                  </a:lnTo>
                  <a:lnTo>
                    <a:pt x="2104" y="493"/>
                  </a:lnTo>
                  <a:lnTo>
                    <a:pt x="2095" y="510"/>
                  </a:lnTo>
                  <a:lnTo>
                    <a:pt x="2085" y="527"/>
                  </a:lnTo>
                  <a:lnTo>
                    <a:pt x="2076" y="544"/>
                  </a:lnTo>
                  <a:lnTo>
                    <a:pt x="2067" y="561"/>
                  </a:lnTo>
                  <a:lnTo>
                    <a:pt x="2058" y="577"/>
                  </a:lnTo>
                  <a:lnTo>
                    <a:pt x="2048" y="594"/>
                  </a:lnTo>
                  <a:lnTo>
                    <a:pt x="2029" y="562"/>
                  </a:lnTo>
                  <a:lnTo>
                    <a:pt x="2010" y="530"/>
                  </a:lnTo>
                  <a:lnTo>
                    <a:pt x="1991" y="498"/>
                  </a:lnTo>
                  <a:lnTo>
                    <a:pt x="1973" y="465"/>
                  </a:lnTo>
                  <a:lnTo>
                    <a:pt x="1955" y="433"/>
                  </a:lnTo>
                  <a:lnTo>
                    <a:pt x="1937" y="401"/>
                  </a:lnTo>
                  <a:lnTo>
                    <a:pt x="1919" y="369"/>
                  </a:lnTo>
                  <a:lnTo>
                    <a:pt x="1902" y="336"/>
                  </a:lnTo>
                  <a:lnTo>
                    <a:pt x="1773" y="85"/>
                  </a:lnTo>
                  <a:lnTo>
                    <a:pt x="1757" y="85"/>
                  </a:lnTo>
                  <a:close/>
                  <a:moveTo>
                    <a:pt x="3639" y="85"/>
                  </a:moveTo>
                  <a:lnTo>
                    <a:pt x="3637" y="99"/>
                  </a:lnTo>
                  <a:lnTo>
                    <a:pt x="3636" y="112"/>
                  </a:lnTo>
                  <a:lnTo>
                    <a:pt x="3635" y="126"/>
                  </a:lnTo>
                  <a:lnTo>
                    <a:pt x="3633" y="140"/>
                  </a:lnTo>
                  <a:lnTo>
                    <a:pt x="3632" y="154"/>
                  </a:lnTo>
                  <a:lnTo>
                    <a:pt x="3630" y="167"/>
                  </a:lnTo>
                  <a:lnTo>
                    <a:pt x="3628" y="181"/>
                  </a:lnTo>
                  <a:lnTo>
                    <a:pt x="3626" y="194"/>
                  </a:lnTo>
                  <a:lnTo>
                    <a:pt x="3579" y="539"/>
                  </a:lnTo>
                  <a:lnTo>
                    <a:pt x="3548" y="735"/>
                  </a:lnTo>
                  <a:lnTo>
                    <a:pt x="3547" y="743"/>
                  </a:lnTo>
                  <a:lnTo>
                    <a:pt x="3555" y="742"/>
                  </a:lnTo>
                  <a:lnTo>
                    <a:pt x="3563" y="741"/>
                  </a:lnTo>
                  <a:lnTo>
                    <a:pt x="3572" y="741"/>
                  </a:lnTo>
                  <a:lnTo>
                    <a:pt x="3580" y="741"/>
                  </a:lnTo>
                  <a:lnTo>
                    <a:pt x="3589" y="741"/>
                  </a:lnTo>
                  <a:lnTo>
                    <a:pt x="3597" y="741"/>
                  </a:lnTo>
                  <a:lnTo>
                    <a:pt x="3605" y="742"/>
                  </a:lnTo>
                  <a:lnTo>
                    <a:pt x="3613" y="743"/>
                  </a:lnTo>
                  <a:lnTo>
                    <a:pt x="3613" y="741"/>
                  </a:lnTo>
                  <a:lnTo>
                    <a:pt x="3613" y="738"/>
                  </a:lnTo>
                  <a:lnTo>
                    <a:pt x="3613" y="736"/>
                  </a:lnTo>
                  <a:lnTo>
                    <a:pt x="3613" y="733"/>
                  </a:lnTo>
                  <a:lnTo>
                    <a:pt x="3613" y="730"/>
                  </a:lnTo>
                  <a:lnTo>
                    <a:pt x="3614" y="728"/>
                  </a:lnTo>
                  <a:lnTo>
                    <a:pt x="3614" y="725"/>
                  </a:lnTo>
                  <a:lnTo>
                    <a:pt x="3614" y="723"/>
                  </a:lnTo>
                  <a:lnTo>
                    <a:pt x="3619" y="627"/>
                  </a:lnTo>
                  <a:lnTo>
                    <a:pt x="3660" y="256"/>
                  </a:lnTo>
                  <a:lnTo>
                    <a:pt x="3684" y="302"/>
                  </a:lnTo>
                  <a:lnTo>
                    <a:pt x="3708" y="349"/>
                  </a:lnTo>
                  <a:lnTo>
                    <a:pt x="3733" y="395"/>
                  </a:lnTo>
                  <a:lnTo>
                    <a:pt x="3757" y="442"/>
                  </a:lnTo>
                  <a:lnTo>
                    <a:pt x="3781" y="488"/>
                  </a:lnTo>
                  <a:lnTo>
                    <a:pt x="3805" y="535"/>
                  </a:lnTo>
                  <a:lnTo>
                    <a:pt x="3829" y="581"/>
                  </a:lnTo>
                  <a:lnTo>
                    <a:pt x="3852" y="628"/>
                  </a:lnTo>
                  <a:lnTo>
                    <a:pt x="3904" y="736"/>
                  </a:lnTo>
                  <a:lnTo>
                    <a:pt x="3914" y="736"/>
                  </a:lnTo>
                  <a:lnTo>
                    <a:pt x="3922" y="719"/>
                  </a:lnTo>
                  <a:lnTo>
                    <a:pt x="3930" y="702"/>
                  </a:lnTo>
                  <a:lnTo>
                    <a:pt x="3938" y="684"/>
                  </a:lnTo>
                  <a:lnTo>
                    <a:pt x="3946" y="667"/>
                  </a:lnTo>
                  <a:lnTo>
                    <a:pt x="3954" y="650"/>
                  </a:lnTo>
                  <a:lnTo>
                    <a:pt x="3962" y="633"/>
                  </a:lnTo>
                  <a:lnTo>
                    <a:pt x="3970" y="617"/>
                  </a:lnTo>
                  <a:lnTo>
                    <a:pt x="3979" y="600"/>
                  </a:lnTo>
                  <a:lnTo>
                    <a:pt x="4029" y="501"/>
                  </a:lnTo>
                  <a:lnTo>
                    <a:pt x="4163" y="256"/>
                  </a:lnTo>
                  <a:lnTo>
                    <a:pt x="4165" y="274"/>
                  </a:lnTo>
                  <a:lnTo>
                    <a:pt x="4167" y="292"/>
                  </a:lnTo>
                  <a:lnTo>
                    <a:pt x="4169" y="309"/>
                  </a:lnTo>
                  <a:lnTo>
                    <a:pt x="4172" y="327"/>
                  </a:lnTo>
                  <a:lnTo>
                    <a:pt x="4174" y="345"/>
                  </a:lnTo>
                  <a:lnTo>
                    <a:pt x="4176" y="362"/>
                  </a:lnTo>
                  <a:lnTo>
                    <a:pt x="4178" y="380"/>
                  </a:lnTo>
                  <a:lnTo>
                    <a:pt x="4180" y="397"/>
                  </a:lnTo>
                  <a:lnTo>
                    <a:pt x="4210" y="743"/>
                  </a:lnTo>
                  <a:lnTo>
                    <a:pt x="4216" y="742"/>
                  </a:lnTo>
                  <a:lnTo>
                    <a:pt x="4222" y="741"/>
                  </a:lnTo>
                  <a:lnTo>
                    <a:pt x="4228" y="741"/>
                  </a:lnTo>
                  <a:lnTo>
                    <a:pt x="4234" y="741"/>
                  </a:lnTo>
                  <a:lnTo>
                    <a:pt x="4239" y="741"/>
                  </a:lnTo>
                  <a:lnTo>
                    <a:pt x="4245" y="741"/>
                  </a:lnTo>
                  <a:lnTo>
                    <a:pt x="4251" y="740"/>
                  </a:lnTo>
                  <a:lnTo>
                    <a:pt x="4257" y="740"/>
                  </a:lnTo>
                  <a:lnTo>
                    <a:pt x="4262" y="741"/>
                  </a:lnTo>
                  <a:lnTo>
                    <a:pt x="4268" y="741"/>
                  </a:lnTo>
                  <a:lnTo>
                    <a:pt x="4273" y="741"/>
                  </a:lnTo>
                  <a:lnTo>
                    <a:pt x="4278" y="741"/>
                  </a:lnTo>
                  <a:lnTo>
                    <a:pt x="4283" y="741"/>
                  </a:lnTo>
                  <a:lnTo>
                    <a:pt x="4289" y="742"/>
                  </a:lnTo>
                  <a:lnTo>
                    <a:pt x="4294" y="743"/>
                  </a:lnTo>
                  <a:lnTo>
                    <a:pt x="4300" y="743"/>
                  </a:lnTo>
                  <a:lnTo>
                    <a:pt x="4296" y="712"/>
                  </a:lnTo>
                  <a:lnTo>
                    <a:pt x="4291" y="681"/>
                  </a:lnTo>
                  <a:lnTo>
                    <a:pt x="4287" y="651"/>
                  </a:lnTo>
                  <a:lnTo>
                    <a:pt x="4283" y="620"/>
                  </a:lnTo>
                  <a:lnTo>
                    <a:pt x="4279" y="589"/>
                  </a:lnTo>
                  <a:lnTo>
                    <a:pt x="4275" y="558"/>
                  </a:lnTo>
                  <a:lnTo>
                    <a:pt x="4272" y="527"/>
                  </a:lnTo>
                  <a:lnTo>
                    <a:pt x="4268" y="496"/>
                  </a:lnTo>
                  <a:lnTo>
                    <a:pt x="4222" y="85"/>
                  </a:lnTo>
                  <a:lnTo>
                    <a:pt x="4209" y="85"/>
                  </a:lnTo>
                  <a:lnTo>
                    <a:pt x="4199" y="103"/>
                  </a:lnTo>
                  <a:lnTo>
                    <a:pt x="4189" y="121"/>
                  </a:lnTo>
                  <a:lnTo>
                    <a:pt x="4179" y="139"/>
                  </a:lnTo>
                  <a:lnTo>
                    <a:pt x="4169" y="157"/>
                  </a:lnTo>
                  <a:lnTo>
                    <a:pt x="4159" y="175"/>
                  </a:lnTo>
                  <a:lnTo>
                    <a:pt x="4149" y="193"/>
                  </a:lnTo>
                  <a:lnTo>
                    <a:pt x="4139" y="211"/>
                  </a:lnTo>
                  <a:lnTo>
                    <a:pt x="4129" y="229"/>
                  </a:lnTo>
                  <a:lnTo>
                    <a:pt x="4004" y="459"/>
                  </a:lnTo>
                  <a:lnTo>
                    <a:pt x="3995" y="476"/>
                  </a:lnTo>
                  <a:lnTo>
                    <a:pt x="3986" y="493"/>
                  </a:lnTo>
                  <a:lnTo>
                    <a:pt x="3977" y="510"/>
                  </a:lnTo>
                  <a:lnTo>
                    <a:pt x="3967" y="527"/>
                  </a:lnTo>
                  <a:lnTo>
                    <a:pt x="3958" y="544"/>
                  </a:lnTo>
                  <a:lnTo>
                    <a:pt x="3949" y="561"/>
                  </a:lnTo>
                  <a:lnTo>
                    <a:pt x="3940" y="577"/>
                  </a:lnTo>
                  <a:lnTo>
                    <a:pt x="3930" y="594"/>
                  </a:lnTo>
                  <a:lnTo>
                    <a:pt x="3911" y="562"/>
                  </a:lnTo>
                  <a:lnTo>
                    <a:pt x="3892" y="530"/>
                  </a:lnTo>
                  <a:lnTo>
                    <a:pt x="3873" y="498"/>
                  </a:lnTo>
                  <a:lnTo>
                    <a:pt x="3855" y="465"/>
                  </a:lnTo>
                  <a:lnTo>
                    <a:pt x="3837" y="433"/>
                  </a:lnTo>
                  <a:lnTo>
                    <a:pt x="3819" y="401"/>
                  </a:lnTo>
                  <a:lnTo>
                    <a:pt x="3802" y="369"/>
                  </a:lnTo>
                  <a:lnTo>
                    <a:pt x="3784" y="336"/>
                  </a:lnTo>
                  <a:lnTo>
                    <a:pt x="3655" y="85"/>
                  </a:lnTo>
                  <a:lnTo>
                    <a:pt x="3639" y="85"/>
                  </a:lnTo>
                  <a:close/>
                  <a:moveTo>
                    <a:pt x="1157" y="93"/>
                  </a:moveTo>
                  <a:lnTo>
                    <a:pt x="1157" y="108"/>
                  </a:lnTo>
                  <a:lnTo>
                    <a:pt x="1158" y="123"/>
                  </a:lnTo>
                  <a:lnTo>
                    <a:pt x="1159" y="139"/>
                  </a:lnTo>
                  <a:lnTo>
                    <a:pt x="1159" y="154"/>
                  </a:lnTo>
                  <a:lnTo>
                    <a:pt x="1160" y="169"/>
                  </a:lnTo>
                  <a:lnTo>
                    <a:pt x="1161" y="184"/>
                  </a:lnTo>
                  <a:lnTo>
                    <a:pt x="1161" y="199"/>
                  </a:lnTo>
                  <a:lnTo>
                    <a:pt x="1161" y="214"/>
                  </a:lnTo>
                  <a:lnTo>
                    <a:pt x="1163" y="298"/>
                  </a:lnTo>
                  <a:lnTo>
                    <a:pt x="1161" y="623"/>
                  </a:lnTo>
                  <a:lnTo>
                    <a:pt x="1155" y="742"/>
                  </a:lnTo>
                  <a:lnTo>
                    <a:pt x="1165" y="742"/>
                  </a:lnTo>
                  <a:lnTo>
                    <a:pt x="1175" y="741"/>
                  </a:lnTo>
                  <a:lnTo>
                    <a:pt x="1185" y="741"/>
                  </a:lnTo>
                  <a:lnTo>
                    <a:pt x="1194" y="741"/>
                  </a:lnTo>
                  <a:lnTo>
                    <a:pt x="1204" y="741"/>
                  </a:lnTo>
                  <a:lnTo>
                    <a:pt x="1215" y="741"/>
                  </a:lnTo>
                  <a:lnTo>
                    <a:pt x="1224" y="741"/>
                  </a:lnTo>
                  <a:lnTo>
                    <a:pt x="1234" y="740"/>
                  </a:lnTo>
                  <a:lnTo>
                    <a:pt x="1245" y="740"/>
                  </a:lnTo>
                  <a:lnTo>
                    <a:pt x="1255" y="740"/>
                  </a:lnTo>
                  <a:lnTo>
                    <a:pt x="1265" y="740"/>
                  </a:lnTo>
                  <a:lnTo>
                    <a:pt x="1276" y="740"/>
                  </a:lnTo>
                  <a:lnTo>
                    <a:pt x="1286" y="740"/>
                  </a:lnTo>
                  <a:lnTo>
                    <a:pt x="1296" y="740"/>
                  </a:lnTo>
                  <a:lnTo>
                    <a:pt x="1306" y="740"/>
                  </a:lnTo>
                  <a:lnTo>
                    <a:pt x="1317" y="740"/>
                  </a:lnTo>
                  <a:lnTo>
                    <a:pt x="1332" y="740"/>
                  </a:lnTo>
                  <a:lnTo>
                    <a:pt x="1346" y="740"/>
                  </a:lnTo>
                  <a:lnTo>
                    <a:pt x="1361" y="740"/>
                  </a:lnTo>
                  <a:lnTo>
                    <a:pt x="1375" y="740"/>
                  </a:lnTo>
                  <a:lnTo>
                    <a:pt x="1390" y="740"/>
                  </a:lnTo>
                  <a:lnTo>
                    <a:pt x="1405" y="741"/>
                  </a:lnTo>
                  <a:lnTo>
                    <a:pt x="1419" y="741"/>
                  </a:lnTo>
                  <a:lnTo>
                    <a:pt x="1434" y="741"/>
                  </a:lnTo>
                  <a:lnTo>
                    <a:pt x="1499" y="743"/>
                  </a:lnTo>
                  <a:lnTo>
                    <a:pt x="1498" y="736"/>
                  </a:lnTo>
                  <a:lnTo>
                    <a:pt x="1497" y="729"/>
                  </a:lnTo>
                  <a:lnTo>
                    <a:pt x="1496" y="722"/>
                  </a:lnTo>
                  <a:lnTo>
                    <a:pt x="1495" y="715"/>
                  </a:lnTo>
                  <a:lnTo>
                    <a:pt x="1496" y="708"/>
                  </a:lnTo>
                  <a:lnTo>
                    <a:pt x="1496" y="700"/>
                  </a:lnTo>
                  <a:lnTo>
                    <a:pt x="1497" y="693"/>
                  </a:lnTo>
                  <a:lnTo>
                    <a:pt x="1498" y="686"/>
                  </a:lnTo>
                  <a:lnTo>
                    <a:pt x="1488" y="688"/>
                  </a:lnTo>
                  <a:lnTo>
                    <a:pt x="1477" y="689"/>
                  </a:lnTo>
                  <a:lnTo>
                    <a:pt x="1466" y="691"/>
                  </a:lnTo>
                  <a:lnTo>
                    <a:pt x="1456" y="692"/>
                  </a:lnTo>
                  <a:lnTo>
                    <a:pt x="1445" y="693"/>
                  </a:lnTo>
                  <a:lnTo>
                    <a:pt x="1434" y="694"/>
                  </a:lnTo>
                  <a:lnTo>
                    <a:pt x="1423" y="695"/>
                  </a:lnTo>
                  <a:lnTo>
                    <a:pt x="1412" y="695"/>
                  </a:lnTo>
                  <a:lnTo>
                    <a:pt x="1390" y="696"/>
                  </a:lnTo>
                  <a:lnTo>
                    <a:pt x="1369" y="697"/>
                  </a:lnTo>
                  <a:lnTo>
                    <a:pt x="1348" y="697"/>
                  </a:lnTo>
                  <a:lnTo>
                    <a:pt x="1327" y="698"/>
                  </a:lnTo>
                  <a:lnTo>
                    <a:pt x="1305" y="699"/>
                  </a:lnTo>
                  <a:lnTo>
                    <a:pt x="1284" y="699"/>
                  </a:lnTo>
                  <a:lnTo>
                    <a:pt x="1262" y="699"/>
                  </a:lnTo>
                  <a:lnTo>
                    <a:pt x="1241" y="698"/>
                  </a:lnTo>
                  <a:lnTo>
                    <a:pt x="1241" y="688"/>
                  </a:lnTo>
                  <a:lnTo>
                    <a:pt x="1240" y="678"/>
                  </a:lnTo>
                  <a:lnTo>
                    <a:pt x="1240" y="668"/>
                  </a:lnTo>
                  <a:lnTo>
                    <a:pt x="1240" y="657"/>
                  </a:lnTo>
                  <a:lnTo>
                    <a:pt x="1239" y="647"/>
                  </a:lnTo>
                  <a:lnTo>
                    <a:pt x="1239" y="637"/>
                  </a:lnTo>
                  <a:lnTo>
                    <a:pt x="1239" y="626"/>
                  </a:lnTo>
                  <a:lnTo>
                    <a:pt x="1239" y="616"/>
                  </a:lnTo>
                  <a:lnTo>
                    <a:pt x="1239" y="497"/>
                  </a:lnTo>
                  <a:lnTo>
                    <a:pt x="1239" y="488"/>
                  </a:lnTo>
                  <a:lnTo>
                    <a:pt x="1239" y="479"/>
                  </a:lnTo>
                  <a:lnTo>
                    <a:pt x="1239" y="469"/>
                  </a:lnTo>
                  <a:lnTo>
                    <a:pt x="1239" y="460"/>
                  </a:lnTo>
                  <a:lnTo>
                    <a:pt x="1240" y="450"/>
                  </a:lnTo>
                  <a:lnTo>
                    <a:pt x="1240" y="440"/>
                  </a:lnTo>
                  <a:lnTo>
                    <a:pt x="1240" y="431"/>
                  </a:lnTo>
                  <a:lnTo>
                    <a:pt x="1240" y="421"/>
                  </a:lnTo>
                  <a:lnTo>
                    <a:pt x="1293" y="421"/>
                  </a:lnTo>
                  <a:lnTo>
                    <a:pt x="1299" y="421"/>
                  </a:lnTo>
                  <a:lnTo>
                    <a:pt x="1304" y="421"/>
                  </a:lnTo>
                  <a:lnTo>
                    <a:pt x="1309" y="421"/>
                  </a:lnTo>
                  <a:lnTo>
                    <a:pt x="1314" y="421"/>
                  </a:lnTo>
                  <a:lnTo>
                    <a:pt x="1319" y="421"/>
                  </a:lnTo>
                  <a:lnTo>
                    <a:pt x="1324" y="421"/>
                  </a:lnTo>
                  <a:lnTo>
                    <a:pt x="1329" y="421"/>
                  </a:lnTo>
                  <a:lnTo>
                    <a:pt x="1334" y="421"/>
                  </a:lnTo>
                  <a:lnTo>
                    <a:pt x="1387" y="423"/>
                  </a:lnTo>
                  <a:lnTo>
                    <a:pt x="1398" y="423"/>
                  </a:lnTo>
                  <a:lnTo>
                    <a:pt x="1408" y="424"/>
                  </a:lnTo>
                  <a:lnTo>
                    <a:pt x="1418" y="424"/>
                  </a:lnTo>
                  <a:lnTo>
                    <a:pt x="1429" y="425"/>
                  </a:lnTo>
                  <a:lnTo>
                    <a:pt x="1439" y="426"/>
                  </a:lnTo>
                  <a:lnTo>
                    <a:pt x="1450" y="427"/>
                  </a:lnTo>
                  <a:lnTo>
                    <a:pt x="1460" y="428"/>
                  </a:lnTo>
                  <a:lnTo>
                    <a:pt x="1471" y="429"/>
                  </a:lnTo>
                  <a:lnTo>
                    <a:pt x="1470" y="425"/>
                  </a:lnTo>
                  <a:lnTo>
                    <a:pt x="1469" y="422"/>
                  </a:lnTo>
                  <a:lnTo>
                    <a:pt x="1469" y="418"/>
                  </a:lnTo>
                  <a:lnTo>
                    <a:pt x="1468" y="415"/>
                  </a:lnTo>
                  <a:lnTo>
                    <a:pt x="1468" y="411"/>
                  </a:lnTo>
                  <a:lnTo>
                    <a:pt x="1467" y="408"/>
                  </a:lnTo>
                  <a:lnTo>
                    <a:pt x="1467" y="404"/>
                  </a:lnTo>
                  <a:lnTo>
                    <a:pt x="1467" y="401"/>
                  </a:lnTo>
                  <a:lnTo>
                    <a:pt x="1467" y="397"/>
                  </a:lnTo>
                  <a:lnTo>
                    <a:pt x="1467" y="393"/>
                  </a:lnTo>
                  <a:lnTo>
                    <a:pt x="1468" y="390"/>
                  </a:lnTo>
                  <a:lnTo>
                    <a:pt x="1468" y="386"/>
                  </a:lnTo>
                  <a:lnTo>
                    <a:pt x="1469" y="382"/>
                  </a:lnTo>
                  <a:lnTo>
                    <a:pt x="1470" y="379"/>
                  </a:lnTo>
                  <a:lnTo>
                    <a:pt x="1471" y="375"/>
                  </a:lnTo>
                  <a:lnTo>
                    <a:pt x="1472" y="372"/>
                  </a:lnTo>
                  <a:lnTo>
                    <a:pt x="1461" y="373"/>
                  </a:lnTo>
                  <a:lnTo>
                    <a:pt x="1450" y="373"/>
                  </a:lnTo>
                  <a:lnTo>
                    <a:pt x="1440" y="374"/>
                  </a:lnTo>
                  <a:lnTo>
                    <a:pt x="1430" y="374"/>
                  </a:lnTo>
                  <a:lnTo>
                    <a:pt x="1419" y="375"/>
                  </a:lnTo>
                  <a:lnTo>
                    <a:pt x="1408" y="375"/>
                  </a:lnTo>
                  <a:lnTo>
                    <a:pt x="1398" y="376"/>
                  </a:lnTo>
                  <a:lnTo>
                    <a:pt x="1387" y="377"/>
                  </a:lnTo>
                  <a:lnTo>
                    <a:pt x="1336" y="380"/>
                  </a:lnTo>
                  <a:lnTo>
                    <a:pt x="1240" y="380"/>
                  </a:lnTo>
                  <a:lnTo>
                    <a:pt x="1240" y="373"/>
                  </a:lnTo>
                  <a:lnTo>
                    <a:pt x="1240" y="366"/>
                  </a:lnTo>
                  <a:lnTo>
                    <a:pt x="1240" y="359"/>
                  </a:lnTo>
                  <a:lnTo>
                    <a:pt x="1239" y="352"/>
                  </a:lnTo>
                  <a:lnTo>
                    <a:pt x="1239" y="346"/>
                  </a:lnTo>
                  <a:lnTo>
                    <a:pt x="1239" y="339"/>
                  </a:lnTo>
                  <a:lnTo>
                    <a:pt x="1239" y="332"/>
                  </a:lnTo>
                  <a:lnTo>
                    <a:pt x="1239" y="325"/>
                  </a:lnTo>
                  <a:lnTo>
                    <a:pt x="1239" y="320"/>
                  </a:lnTo>
                  <a:lnTo>
                    <a:pt x="1239" y="315"/>
                  </a:lnTo>
                  <a:lnTo>
                    <a:pt x="1239" y="309"/>
                  </a:lnTo>
                  <a:lnTo>
                    <a:pt x="1239" y="304"/>
                  </a:lnTo>
                  <a:lnTo>
                    <a:pt x="1239" y="299"/>
                  </a:lnTo>
                  <a:lnTo>
                    <a:pt x="1239" y="293"/>
                  </a:lnTo>
                  <a:lnTo>
                    <a:pt x="1239" y="288"/>
                  </a:lnTo>
                  <a:lnTo>
                    <a:pt x="1239" y="283"/>
                  </a:lnTo>
                  <a:lnTo>
                    <a:pt x="1244" y="140"/>
                  </a:lnTo>
                  <a:lnTo>
                    <a:pt x="1313" y="140"/>
                  </a:lnTo>
                  <a:lnTo>
                    <a:pt x="1408" y="143"/>
                  </a:lnTo>
                  <a:lnTo>
                    <a:pt x="1419" y="144"/>
                  </a:lnTo>
                  <a:lnTo>
                    <a:pt x="1430" y="144"/>
                  </a:lnTo>
                  <a:lnTo>
                    <a:pt x="1440" y="145"/>
                  </a:lnTo>
                  <a:lnTo>
                    <a:pt x="1451" y="146"/>
                  </a:lnTo>
                  <a:lnTo>
                    <a:pt x="1461" y="147"/>
                  </a:lnTo>
                  <a:lnTo>
                    <a:pt x="1472" y="148"/>
                  </a:lnTo>
                  <a:lnTo>
                    <a:pt x="1483" y="149"/>
                  </a:lnTo>
                  <a:lnTo>
                    <a:pt x="1493" y="150"/>
                  </a:lnTo>
                  <a:lnTo>
                    <a:pt x="1493" y="146"/>
                  </a:lnTo>
                  <a:lnTo>
                    <a:pt x="1492" y="142"/>
                  </a:lnTo>
                  <a:lnTo>
                    <a:pt x="1491" y="139"/>
                  </a:lnTo>
                  <a:lnTo>
                    <a:pt x="1491" y="135"/>
                  </a:lnTo>
                  <a:lnTo>
                    <a:pt x="1491" y="132"/>
                  </a:lnTo>
                  <a:lnTo>
                    <a:pt x="1491" y="128"/>
                  </a:lnTo>
                  <a:lnTo>
                    <a:pt x="1491" y="125"/>
                  </a:lnTo>
                  <a:lnTo>
                    <a:pt x="1491" y="121"/>
                  </a:lnTo>
                  <a:lnTo>
                    <a:pt x="1491" y="118"/>
                  </a:lnTo>
                  <a:lnTo>
                    <a:pt x="1491" y="114"/>
                  </a:lnTo>
                  <a:lnTo>
                    <a:pt x="1491" y="110"/>
                  </a:lnTo>
                  <a:lnTo>
                    <a:pt x="1492" y="107"/>
                  </a:lnTo>
                  <a:lnTo>
                    <a:pt x="1492" y="103"/>
                  </a:lnTo>
                  <a:lnTo>
                    <a:pt x="1493" y="100"/>
                  </a:lnTo>
                  <a:lnTo>
                    <a:pt x="1493" y="96"/>
                  </a:lnTo>
                  <a:lnTo>
                    <a:pt x="1493" y="93"/>
                  </a:lnTo>
                  <a:lnTo>
                    <a:pt x="1481" y="93"/>
                  </a:lnTo>
                  <a:lnTo>
                    <a:pt x="1469" y="94"/>
                  </a:lnTo>
                  <a:lnTo>
                    <a:pt x="1457" y="95"/>
                  </a:lnTo>
                  <a:lnTo>
                    <a:pt x="1445" y="95"/>
                  </a:lnTo>
                  <a:lnTo>
                    <a:pt x="1432" y="96"/>
                  </a:lnTo>
                  <a:lnTo>
                    <a:pt x="1420" y="96"/>
                  </a:lnTo>
                  <a:lnTo>
                    <a:pt x="1408" y="96"/>
                  </a:lnTo>
                  <a:lnTo>
                    <a:pt x="1396" y="96"/>
                  </a:lnTo>
                  <a:lnTo>
                    <a:pt x="1259" y="96"/>
                  </a:lnTo>
                  <a:lnTo>
                    <a:pt x="1157" y="93"/>
                  </a:lnTo>
                  <a:close/>
                  <a:moveTo>
                    <a:pt x="5194" y="94"/>
                  </a:moveTo>
                  <a:lnTo>
                    <a:pt x="5194" y="116"/>
                  </a:lnTo>
                  <a:lnTo>
                    <a:pt x="5199" y="301"/>
                  </a:lnTo>
                  <a:lnTo>
                    <a:pt x="5194" y="633"/>
                  </a:lnTo>
                  <a:lnTo>
                    <a:pt x="5194" y="647"/>
                  </a:lnTo>
                  <a:lnTo>
                    <a:pt x="5194" y="661"/>
                  </a:lnTo>
                  <a:lnTo>
                    <a:pt x="5193" y="674"/>
                  </a:lnTo>
                  <a:lnTo>
                    <a:pt x="5192" y="688"/>
                  </a:lnTo>
                  <a:lnTo>
                    <a:pt x="5192" y="702"/>
                  </a:lnTo>
                  <a:lnTo>
                    <a:pt x="5191" y="715"/>
                  </a:lnTo>
                  <a:lnTo>
                    <a:pt x="5190" y="729"/>
                  </a:lnTo>
                  <a:lnTo>
                    <a:pt x="5190" y="743"/>
                  </a:lnTo>
                  <a:lnTo>
                    <a:pt x="5196" y="743"/>
                  </a:lnTo>
                  <a:lnTo>
                    <a:pt x="5201" y="742"/>
                  </a:lnTo>
                  <a:lnTo>
                    <a:pt x="5207" y="742"/>
                  </a:lnTo>
                  <a:lnTo>
                    <a:pt x="5213" y="741"/>
                  </a:lnTo>
                  <a:lnTo>
                    <a:pt x="5219" y="741"/>
                  </a:lnTo>
                  <a:lnTo>
                    <a:pt x="5225" y="741"/>
                  </a:lnTo>
                  <a:lnTo>
                    <a:pt x="5231" y="741"/>
                  </a:lnTo>
                  <a:lnTo>
                    <a:pt x="5236" y="740"/>
                  </a:lnTo>
                  <a:lnTo>
                    <a:pt x="5242" y="741"/>
                  </a:lnTo>
                  <a:lnTo>
                    <a:pt x="5247" y="741"/>
                  </a:lnTo>
                  <a:lnTo>
                    <a:pt x="5253" y="741"/>
                  </a:lnTo>
                  <a:lnTo>
                    <a:pt x="5258" y="741"/>
                  </a:lnTo>
                  <a:lnTo>
                    <a:pt x="5264" y="742"/>
                  </a:lnTo>
                  <a:lnTo>
                    <a:pt x="5269" y="742"/>
                  </a:lnTo>
                  <a:lnTo>
                    <a:pt x="5274" y="743"/>
                  </a:lnTo>
                  <a:lnTo>
                    <a:pt x="5280" y="743"/>
                  </a:lnTo>
                  <a:lnTo>
                    <a:pt x="5276" y="546"/>
                  </a:lnTo>
                  <a:lnTo>
                    <a:pt x="5276" y="540"/>
                  </a:lnTo>
                  <a:lnTo>
                    <a:pt x="5276" y="535"/>
                  </a:lnTo>
                  <a:lnTo>
                    <a:pt x="5276" y="530"/>
                  </a:lnTo>
                  <a:lnTo>
                    <a:pt x="5276" y="525"/>
                  </a:lnTo>
                  <a:lnTo>
                    <a:pt x="5276" y="520"/>
                  </a:lnTo>
                  <a:lnTo>
                    <a:pt x="5276" y="515"/>
                  </a:lnTo>
                  <a:lnTo>
                    <a:pt x="5276" y="510"/>
                  </a:lnTo>
                  <a:lnTo>
                    <a:pt x="5276" y="505"/>
                  </a:lnTo>
                  <a:lnTo>
                    <a:pt x="5276" y="429"/>
                  </a:lnTo>
                  <a:lnTo>
                    <a:pt x="5312" y="429"/>
                  </a:lnTo>
                  <a:lnTo>
                    <a:pt x="5388" y="518"/>
                  </a:lnTo>
                  <a:lnTo>
                    <a:pt x="5500" y="663"/>
                  </a:lnTo>
                  <a:lnTo>
                    <a:pt x="5507" y="674"/>
                  </a:lnTo>
                  <a:lnTo>
                    <a:pt x="5515" y="683"/>
                  </a:lnTo>
                  <a:lnTo>
                    <a:pt x="5522" y="693"/>
                  </a:lnTo>
                  <a:lnTo>
                    <a:pt x="5530" y="703"/>
                  </a:lnTo>
                  <a:lnTo>
                    <a:pt x="5537" y="713"/>
                  </a:lnTo>
                  <a:lnTo>
                    <a:pt x="5544" y="723"/>
                  </a:lnTo>
                  <a:lnTo>
                    <a:pt x="5551" y="733"/>
                  </a:lnTo>
                  <a:lnTo>
                    <a:pt x="5558" y="743"/>
                  </a:lnTo>
                  <a:lnTo>
                    <a:pt x="5565" y="743"/>
                  </a:lnTo>
                  <a:lnTo>
                    <a:pt x="5571" y="742"/>
                  </a:lnTo>
                  <a:lnTo>
                    <a:pt x="5578" y="741"/>
                  </a:lnTo>
                  <a:lnTo>
                    <a:pt x="5585" y="740"/>
                  </a:lnTo>
                  <a:lnTo>
                    <a:pt x="5591" y="740"/>
                  </a:lnTo>
                  <a:lnTo>
                    <a:pt x="5598" y="739"/>
                  </a:lnTo>
                  <a:lnTo>
                    <a:pt x="5604" y="739"/>
                  </a:lnTo>
                  <a:lnTo>
                    <a:pt x="5611" y="738"/>
                  </a:lnTo>
                  <a:lnTo>
                    <a:pt x="5618" y="739"/>
                  </a:lnTo>
                  <a:lnTo>
                    <a:pt x="5625" y="739"/>
                  </a:lnTo>
                  <a:lnTo>
                    <a:pt x="5632" y="740"/>
                  </a:lnTo>
                  <a:lnTo>
                    <a:pt x="5639" y="740"/>
                  </a:lnTo>
                  <a:lnTo>
                    <a:pt x="5646" y="741"/>
                  </a:lnTo>
                  <a:lnTo>
                    <a:pt x="5653" y="742"/>
                  </a:lnTo>
                  <a:lnTo>
                    <a:pt x="5660" y="743"/>
                  </a:lnTo>
                  <a:lnTo>
                    <a:pt x="5667" y="743"/>
                  </a:lnTo>
                  <a:lnTo>
                    <a:pt x="5651" y="723"/>
                  </a:lnTo>
                  <a:lnTo>
                    <a:pt x="5605" y="669"/>
                  </a:lnTo>
                  <a:lnTo>
                    <a:pt x="5410" y="421"/>
                  </a:lnTo>
                  <a:lnTo>
                    <a:pt x="5419" y="419"/>
                  </a:lnTo>
                  <a:lnTo>
                    <a:pt x="5428" y="418"/>
                  </a:lnTo>
                  <a:lnTo>
                    <a:pt x="5437" y="416"/>
                  </a:lnTo>
                  <a:lnTo>
                    <a:pt x="5446" y="413"/>
                  </a:lnTo>
                  <a:lnTo>
                    <a:pt x="5455" y="410"/>
                  </a:lnTo>
                  <a:lnTo>
                    <a:pt x="5464" y="408"/>
                  </a:lnTo>
                  <a:lnTo>
                    <a:pt x="5472" y="404"/>
                  </a:lnTo>
                  <a:lnTo>
                    <a:pt x="5481" y="401"/>
                  </a:lnTo>
                  <a:lnTo>
                    <a:pt x="5489" y="398"/>
                  </a:lnTo>
                  <a:lnTo>
                    <a:pt x="5498" y="394"/>
                  </a:lnTo>
                  <a:lnTo>
                    <a:pt x="5506" y="390"/>
                  </a:lnTo>
                  <a:lnTo>
                    <a:pt x="5514" y="386"/>
                  </a:lnTo>
                  <a:lnTo>
                    <a:pt x="5521" y="381"/>
                  </a:lnTo>
                  <a:lnTo>
                    <a:pt x="5529" y="376"/>
                  </a:lnTo>
                  <a:lnTo>
                    <a:pt x="5536" y="371"/>
                  </a:lnTo>
                  <a:lnTo>
                    <a:pt x="5543" y="366"/>
                  </a:lnTo>
                  <a:lnTo>
                    <a:pt x="5550" y="360"/>
                  </a:lnTo>
                  <a:lnTo>
                    <a:pt x="5556" y="354"/>
                  </a:lnTo>
                  <a:lnTo>
                    <a:pt x="5562" y="348"/>
                  </a:lnTo>
                  <a:lnTo>
                    <a:pt x="5568" y="342"/>
                  </a:lnTo>
                  <a:lnTo>
                    <a:pt x="5574" y="335"/>
                  </a:lnTo>
                  <a:lnTo>
                    <a:pt x="5579" y="328"/>
                  </a:lnTo>
                  <a:lnTo>
                    <a:pt x="5583" y="321"/>
                  </a:lnTo>
                  <a:lnTo>
                    <a:pt x="5588" y="313"/>
                  </a:lnTo>
                  <a:lnTo>
                    <a:pt x="5591" y="305"/>
                  </a:lnTo>
                  <a:lnTo>
                    <a:pt x="5595" y="297"/>
                  </a:lnTo>
                  <a:lnTo>
                    <a:pt x="5598" y="288"/>
                  </a:lnTo>
                  <a:lnTo>
                    <a:pt x="5600" y="279"/>
                  </a:lnTo>
                  <a:lnTo>
                    <a:pt x="5602" y="270"/>
                  </a:lnTo>
                  <a:lnTo>
                    <a:pt x="5603" y="261"/>
                  </a:lnTo>
                  <a:lnTo>
                    <a:pt x="5604" y="251"/>
                  </a:lnTo>
                  <a:lnTo>
                    <a:pt x="5604" y="241"/>
                  </a:lnTo>
                  <a:lnTo>
                    <a:pt x="5604" y="231"/>
                  </a:lnTo>
                  <a:lnTo>
                    <a:pt x="5603" y="222"/>
                  </a:lnTo>
                  <a:lnTo>
                    <a:pt x="5601" y="212"/>
                  </a:lnTo>
                  <a:lnTo>
                    <a:pt x="5599" y="203"/>
                  </a:lnTo>
                  <a:lnTo>
                    <a:pt x="5596" y="193"/>
                  </a:lnTo>
                  <a:lnTo>
                    <a:pt x="5592" y="184"/>
                  </a:lnTo>
                  <a:lnTo>
                    <a:pt x="5589" y="175"/>
                  </a:lnTo>
                  <a:lnTo>
                    <a:pt x="5584" y="167"/>
                  </a:lnTo>
                  <a:lnTo>
                    <a:pt x="5581" y="160"/>
                  </a:lnTo>
                  <a:lnTo>
                    <a:pt x="5577" y="155"/>
                  </a:lnTo>
                  <a:lnTo>
                    <a:pt x="5573" y="149"/>
                  </a:lnTo>
                  <a:lnTo>
                    <a:pt x="5569" y="144"/>
                  </a:lnTo>
                  <a:lnTo>
                    <a:pt x="5564" y="139"/>
                  </a:lnTo>
                  <a:lnTo>
                    <a:pt x="5560" y="135"/>
                  </a:lnTo>
                  <a:lnTo>
                    <a:pt x="5554" y="130"/>
                  </a:lnTo>
                  <a:lnTo>
                    <a:pt x="5549" y="126"/>
                  </a:lnTo>
                  <a:lnTo>
                    <a:pt x="5544" y="123"/>
                  </a:lnTo>
                  <a:lnTo>
                    <a:pt x="5538" y="119"/>
                  </a:lnTo>
                  <a:lnTo>
                    <a:pt x="5532" y="116"/>
                  </a:lnTo>
                  <a:lnTo>
                    <a:pt x="5526" y="113"/>
                  </a:lnTo>
                  <a:lnTo>
                    <a:pt x="5520" y="110"/>
                  </a:lnTo>
                  <a:lnTo>
                    <a:pt x="5514" y="108"/>
                  </a:lnTo>
                  <a:lnTo>
                    <a:pt x="5508" y="106"/>
                  </a:lnTo>
                  <a:lnTo>
                    <a:pt x="5501" y="104"/>
                  </a:lnTo>
                  <a:lnTo>
                    <a:pt x="5488" y="101"/>
                  </a:lnTo>
                  <a:lnTo>
                    <a:pt x="5475" y="98"/>
                  </a:lnTo>
                  <a:lnTo>
                    <a:pt x="5461" y="96"/>
                  </a:lnTo>
                  <a:lnTo>
                    <a:pt x="5448" y="95"/>
                  </a:lnTo>
                  <a:lnTo>
                    <a:pt x="5434" y="94"/>
                  </a:lnTo>
                  <a:lnTo>
                    <a:pt x="5420" y="94"/>
                  </a:lnTo>
                  <a:lnTo>
                    <a:pt x="5407" y="94"/>
                  </a:lnTo>
                  <a:lnTo>
                    <a:pt x="5394" y="94"/>
                  </a:lnTo>
                  <a:lnTo>
                    <a:pt x="5268" y="96"/>
                  </a:lnTo>
                  <a:lnTo>
                    <a:pt x="5194" y="94"/>
                  </a:lnTo>
                  <a:close/>
                  <a:moveTo>
                    <a:pt x="502" y="94"/>
                  </a:moveTo>
                  <a:lnTo>
                    <a:pt x="503" y="101"/>
                  </a:lnTo>
                  <a:lnTo>
                    <a:pt x="503" y="109"/>
                  </a:lnTo>
                  <a:lnTo>
                    <a:pt x="504" y="116"/>
                  </a:lnTo>
                  <a:lnTo>
                    <a:pt x="504" y="123"/>
                  </a:lnTo>
                  <a:lnTo>
                    <a:pt x="503" y="130"/>
                  </a:lnTo>
                  <a:lnTo>
                    <a:pt x="502" y="137"/>
                  </a:lnTo>
                  <a:lnTo>
                    <a:pt x="502" y="144"/>
                  </a:lnTo>
                  <a:lnTo>
                    <a:pt x="501" y="152"/>
                  </a:lnTo>
                  <a:lnTo>
                    <a:pt x="592" y="145"/>
                  </a:lnTo>
                  <a:lnTo>
                    <a:pt x="607" y="144"/>
                  </a:lnTo>
                  <a:lnTo>
                    <a:pt x="621" y="143"/>
                  </a:lnTo>
                  <a:lnTo>
                    <a:pt x="636" y="142"/>
                  </a:lnTo>
                  <a:lnTo>
                    <a:pt x="651" y="142"/>
                  </a:lnTo>
                  <a:lnTo>
                    <a:pt x="666" y="142"/>
                  </a:lnTo>
                  <a:lnTo>
                    <a:pt x="681" y="142"/>
                  </a:lnTo>
                  <a:lnTo>
                    <a:pt x="696" y="141"/>
                  </a:lnTo>
                  <a:lnTo>
                    <a:pt x="711" y="141"/>
                  </a:lnTo>
                  <a:lnTo>
                    <a:pt x="711" y="238"/>
                  </a:lnTo>
                  <a:lnTo>
                    <a:pt x="707" y="620"/>
                  </a:lnTo>
                  <a:lnTo>
                    <a:pt x="703" y="719"/>
                  </a:lnTo>
                  <a:lnTo>
                    <a:pt x="703" y="723"/>
                  </a:lnTo>
                  <a:lnTo>
                    <a:pt x="702" y="725"/>
                  </a:lnTo>
                  <a:lnTo>
                    <a:pt x="702" y="728"/>
                  </a:lnTo>
                  <a:lnTo>
                    <a:pt x="702" y="731"/>
                  </a:lnTo>
                  <a:lnTo>
                    <a:pt x="702" y="734"/>
                  </a:lnTo>
                  <a:lnTo>
                    <a:pt x="701" y="738"/>
                  </a:lnTo>
                  <a:lnTo>
                    <a:pt x="701" y="740"/>
                  </a:lnTo>
                  <a:lnTo>
                    <a:pt x="700" y="743"/>
                  </a:lnTo>
                  <a:lnTo>
                    <a:pt x="706" y="742"/>
                  </a:lnTo>
                  <a:lnTo>
                    <a:pt x="712" y="741"/>
                  </a:lnTo>
                  <a:lnTo>
                    <a:pt x="719" y="741"/>
                  </a:lnTo>
                  <a:lnTo>
                    <a:pt x="725" y="740"/>
                  </a:lnTo>
                  <a:lnTo>
                    <a:pt x="731" y="740"/>
                  </a:lnTo>
                  <a:lnTo>
                    <a:pt x="737" y="740"/>
                  </a:lnTo>
                  <a:lnTo>
                    <a:pt x="744" y="740"/>
                  </a:lnTo>
                  <a:lnTo>
                    <a:pt x="750" y="740"/>
                  </a:lnTo>
                  <a:lnTo>
                    <a:pt x="756" y="740"/>
                  </a:lnTo>
                  <a:lnTo>
                    <a:pt x="761" y="740"/>
                  </a:lnTo>
                  <a:lnTo>
                    <a:pt x="767" y="740"/>
                  </a:lnTo>
                  <a:lnTo>
                    <a:pt x="773" y="741"/>
                  </a:lnTo>
                  <a:lnTo>
                    <a:pt x="778" y="741"/>
                  </a:lnTo>
                  <a:lnTo>
                    <a:pt x="783" y="742"/>
                  </a:lnTo>
                  <a:lnTo>
                    <a:pt x="789" y="743"/>
                  </a:lnTo>
                  <a:lnTo>
                    <a:pt x="794" y="743"/>
                  </a:lnTo>
                  <a:lnTo>
                    <a:pt x="793" y="737"/>
                  </a:lnTo>
                  <a:lnTo>
                    <a:pt x="788" y="642"/>
                  </a:lnTo>
                  <a:lnTo>
                    <a:pt x="788" y="264"/>
                  </a:lnTo>
                  <a:lnTo>
                    <a:pt x="790" y="164"/>
                  </a:lnTo>
                  <a:lnTo>
                    <a:pt x="790" y="161"/>
                  </a:lnTo>
                  <a:lnTo>
                    <a:pt x="790" y="159"/>
                  </a:lnTo>
                  <a:lnTo>
                    <a:pt x="790" y="156"/>
                  </a:lnTo>
                  <a:lnTo>
                    <a:pt x="790" y="153"/>
                  </a:lnTo>
                  <a:lnTo>
                    <a:pt x="791" y="150"/>
                  </a:lnTo>
                  <a:lnTo>
                    <a:pt x="791" y="148"/>
                  </a:lnTo>
                  <a:lnTo>
                    <a:pt x="791" y="145"/>
                  </a:lnTo>
                  <a:lnTo>
                    <a:pt x="791" y="142"/>
                  </a:lnTo>
                  <a:lnTo>
                    <a:pt x="815" y="142"/>
                  </a:lnTo>
                  <a:lnTo>
                    <a:pt x="863" y="142"/>
                  </a:lnTo>
                  <a:lnTo>
                    <a:pt x="965" y="150"/>
                  </a:lnTo>
                  <a:lnTo>
                    <a:pt x="969" y="151"/>
                  </a:lnTo>
                  <a:lnTo>
                    <a:pt x="972" y="151"/>
                  </a:lnTo>
                  <a:lnTo>
                    <a:pt x="975" y="152"/>
                  </a:lnTo>
                  <a:lnTo>
                    <a:pt x="978" y="152"/>
                  </a:lnTo>
                  <a:lnTo>
                    <a:pt x="982" y="153"/>
                  </a:lnTo>
                  <a:lnTo>
                    <a:pt x="985" y="153"/>
                  </a:lnTo>
                  <a:lnTo>
                    <a:pt x="988" y="154"/>
                  </a:lnTo>
                  <a:lnTo>
                    <a:pt x="991" y="154"/>
                  </a:lnTo>
                  <a:lnTo>
                    <a:pt x="990" y="147"/>
                  </a:lnTo>
                  <a:lnTo>
                    <a:pt x="989" y="139"/>
                  </a:lnTo>
                  <a:lnTo>
                    <a:pt x="988" y="132"/>
                  </a:lnTo>
                  <a:lnTo>
                    <a:pt x="988" y="124"/>
                  </a:lnTo>
                  <a:lnTo>
                    <a:pt x="989" y="117"/>
                  </a:lnTo>
                  <a:lnTo>
                    <a:pt x="989" y="109"/>
                  </a:lnTo>
                  <a:lnTo>
                    <a:pt x="990" y="102"/>
                  </a:lnTo>
                  <a:lnTo>
                    <a:pt x="991" y="94"/>
                  </a:lnTo>
                  <a:lnTo>
                    <a:pt x="874" y="99"/>
                  </a:lnTo>
                  <a:lnTo>
                    <a:pt x="756" y="102"/>
                  </a:lnTo>
                  <a:lnTo>
                    <a:pt x="632" y="100"/>
                  </a:lnTo>
                  <a:lnTo>
                    <a:pt x="616" y="100"/>
                  </a:lnTo>
                  <a:lnTo>
                    <a:pt x="599" y="99"/>
                  </a:lnTo>
                  <a:lnTo>
                    <a:pt x="583" y="98"/>
                  </a:lnTo>
                  <a:lnTo>
                    <a:pt x="567" y="97"/>
                  </a:lnTo>
                  <a:lnTo>
                    <a:pt x="551" y="96"/>
                  </a:lnTo>
                  <a:lnTo>
                    <a:pt x="534" y="96"/>
                  </a:lnTo>
                  <a:lnTo>
                    <a:pt x="518" y="95"/>
                  </a:lnTo>
                  <a:lnTo>
                    <a:pt x="502" y="94"/>
                  </a:lnTo>
                  <a:close/>
                  <a:moveTo>
                    <a:pt x="5832" y="94"/>
                  </a:moveTo>
                  <a:lnTo>
                    <a:pt x="5834" y="116"/>
                  </a:lnTo>
                  <a:lnTo>
                    <a:pt x="5836" y="203"/>
                  </a:lnTo>
                  <a:lnTo>
                    <a:pt x="5839" y="292"/>
                  </a:lnTo>
                  <a:lnTo>
                    <a:pt x="5839" y="308"/>
                  </a:lnTo>
                  <a:lnTo>
                    <a:pt x="5840" y="324"/>
                  </a:lnTo>
                  <a:lnTo>
                    <a:pt x="5840" y="339"/>
                  </a:lnTo>
                  <a:lnTo>
                    <a:pt x="5840" y="355"/>
                  </a:lnTo>
                  <a:lnTo>
                    <a:pt x="5841" y="371"/>
                  </a:lnTo>
                  <a:lnTo>
                    <a:pt x="5841" y="386"/>
                  </a:lnTo>
                  <a:lnTo>
                    <a:pt x="5841" y="403"/>
                  </a:lnTo>
                  <a:lnTo>
                    <a:pt x="5841" y="418"/>
                  </a:lnTo>
                  <a:lnTo>
                    <a:pt x="5841" y="435"/>
                  </a:lnTo>
                  <a:lnTo>
                    <a:pt x="5841" y="451"/>
                  </a:lnTo>
                  <a:lnTo>
                    <a:pt x="5841" y="468"/>
                  </a:lnTo>
                  <a:lnTo>
                    <a:pt x="5840" y="484"/>
                  </a:lnTo>
                  <a:lnTo>
                    <a:pt x="5840" y="501"/>
                  </a:lnTo>
                  <a:lnTo>
                    <a:pt x="5840" y="517"/>
                  </a:lnTo>
                  <a:lnTo>
                    <a:pt x="5839" y="534"/>
                  </a:lnTo>
                  <a:lnTo>
                    <a:pt x="5839" y="550"/>
                  </a:lnTo>
                  <a:lnTo>
                    <a:pt x="5833" y="719"/>
                  </a:lnTo>
                  <a:lnTo>
                    <a:pt x="5833" y="722"/>
                  </a:lnTo>
                  <a:lnTo>
                    <a:pt x="5833" y="725"/>
                  </a:lnTo>
                  <a:lnTo>
                    <a:pt x="5832" y="728"/>
                  </a:lnTo>
                  <a:lnTo>
                    <a:pt x="5832" y="731"/>
                  </a:lnTo>
                  <a:lnTo>
                    <a:pt x="5832" y="734"/>
                  </a:lnTo>
                  <a:lnTo>
                    <a:pt x="5832" y="737"/>
                  </a:lnTo>
                  <a:lnTo>
                    <a:pt x="5832" y="740"/>
                  </a:lnTo>
                  <a:lnTo>
                    <a:pt x="5831" y="743"/>
                  </a:lnTo>
                  <a:lnTo>
                    <a:pt x="5849" y="742"/>
                  </a:lnTo>
                  <a:lnTo>
                    <a:pt x="5858" y="741"/>
                  </a:lnTo>
                  <a:lnTo>
                    <a:pt x="5868" y="741"/>
                  </a:lnTo>
                  <a:lnTo>
                    <a:pt x="5877" y="741"/>
                  </a:lnTo>
                  <a:lnTo>
                    <a:pt x="5885" y="740"/>
                  </a:lnTo>
                  <a:lnTo>
                    <a:pt x="5894" y="740"/>
                  </a:lnTo>
                  <a:lnTo>
                    <a:pt x="5903" y="741"/>
                  </a:lnTo>
                  <a:lnTo>
                    <a:pt x="5913" y="742"/>
                  </a:lnTo>
                  <a:lnTo>
                    <a:pt x="5922" y="743"/>
                  </a:lnTo>
                  <a:lnTo>
                    <a:pt x="5920" y="719"/>
                  </a:lnTo>
                  <a:lnTo>
                    <a:pt x="5916" y="625"/>
                  </a:lnTo>
                  <a:lnTo>
                    <a:pt x="5916" y="529"/>
                  </a:lnTo>
                  <a:lnTo>
                    <a:pt x="5916" y="516"/>
                  </a:lnTo>
                  <a:lnTo>
                    <a:pt x="5916" y="504"/>
                  </a:lnTo>
                  <a:lnTo>
                    <a:pt x="5915" y="491"/>
                  </a:lnTo>
                  <a:lnTo>
                    <a:pt x="5915" y="478"/>
                  </a:lnTo>
                  <a:lnTo>
                    <a:pt x="5915" y="466"/>
                  </a:lnTo>
                  <a:lnTo>
                    <a:pt x="5915" y="453"/>
                  </a:lnTo>
                  <a:lnTo>
                    <a:pt x="5915" y="440"/>
                  </a:lnTo>
                  <a:lnTo>
                    <a:pt x="5915" y="428"/>
                  </a:lnTo>
                  <a:lnTo>
                    <a:pt x="5915" y="426"/>
                  </a:lnTo>
                  <a:lnTo>
                    <a:pt x="5915" y="424"/>
                  </a:lnTo>
                  <a:lnTo>
                    <a:pt x="5915" y="423"/>
                  </a:lnTo>
                  <a:lnTo>
                    <a:pt x="5915" y="421"/>
                  </a:lnTo>
                  <a:lnTo>
                    <a:pt x="5915" y="419"/>
                  </a:lnTo>
                  <a:lnTo>
                    <a:pt x="5915" y="418"/>
                  </a:lnTo>
                  <a:lnTo>
                    <a:pt x="5915" y="416"/>
                  </a:lnTo>
                  <a:lnTo>
                    <a:pt x="5916" y="415"/>
                  </a:lnTo>
                  <a:lnTo>
                    <a:pt x="5918" y="414"/>
                  </a:lnTo>
                  <a:lnTo>
                    <a:pt x="5920" y="413"/>
                  </a:lnTo>
                  <a:lnTo>
                    <a:pt x="5922" y="413"/>
                  </a:lnTo>
                  <a:lnTo>
                    <a:pt x="5924" y="413"/>
                  </a:lnTo>
                  <a:lnTo>
                    <a:pt x="5926" y="414"/>
                  </a:lnTo>
                  <a:lnTo>
                    <a:pt x="5928" y="415"/>
                  </a:lnTo>
                  <a:lnTo>
                    <a:pt x="5930" y="416"/>
                  </a:lnTo>
                  <a:lnTo>
                    <a:pt x="5932" y="418"/>
                  </a:lnTo>
                  <a:lnTo>
                    <a:pt x="6011" y="507"/>
                  </a:lnTo>
                  <a:lnTo>
                    <a:pt x="6139" y="660"/>
                  </a:lnTo>
                  <a:lnTo>
                    <a:pt x="6148" y="670"/>
                  </a:lnTo>
                  <a:lnTo>
                    <a:pt x="6156" y="680"/>
                  </a:lnTo>
                  <a:lnTo>
                    <a:pt x="6164" y="691"/>
                  </a:lnTo>
                  <a:lnTo>
                    <a:pt x="6173" y="702"/>
                  </a:lnTo>
                  <a:lnTo>
                    <a:pt x="6181" y="712"/>
                  </a:lnTo>
                  <a:lnTo>
                    <a:pt x="6189" y="723"/>
                  </a:lnTo>
                  <a:lnTo>
                    <a:pt x="6198" y="733"/>
                  </a:lnTo>
                  <a:lnTo>
                    <a:pt x="6206" y="743"/>
                  </a:lnTo>
                  <a:lnTo>
                    <a:pt x="6213" y="743"/>
                  </a:lnTo>
                  <a:lnTo>
                    <a:pt x="6220" y="742"/>
                  </a:lnTo>
                  <a:lnTo>
                    <a:pt x="6226" y="741"/>
                  </a:lnTo>
                  <a:lnTo>
                    <a:pt x="6233" y="740"/>
                  </a:lnTo>
                  <a:lnTo>
                    <a:pt x="6239" y="740"/>
                  </a:lnTo>
                  <a:lnTo>
                    <a:pt x="6246" y="739"/>
                  </a:lnTo>
                  <a:lnTo>
                    <a:pt x="6252" y="739"/>
                  </a:lnTo>
                  <a:lnTo>
                    <a:pt x="6259" y="738"/>
                  </a:lnTo>
                  <a:lnTo>
                    <a:pt x="6265" y="739"/>
                  </a:lnTo>
                  <a:lnTo>
                    <a:pt x="6272" y="739"/>
                  </a:lnTo>
                  <a:lnTo>
                    <a:pt x="6278" y="740"/>
                  </a:lnTo>
                  <a:lnTo>
                    <a:pt x="6284" y="740"/>
                  </a:lnTo>
                  <a:lnTo>
                    <a:pt x="6291" y="741"/>
                  </a:lnTo>
                  <a:lnTo>
                    <a:pt x="6297" y="742"/>
                  </a:lnTo>
                  <a:lnTo>
                    <a:pt x="6303" y="743"/>
                  </a:lnTo>
                  <a:lnTo>
                    <a:pt x="6310" y="743"/>
                  </a:lnTo>
                  <a:lnTo>
                    <a:pt x="6310" y="737"/>
                  </a:lnTo>
                  <a:lnTo>
                    <a:pt x="6233" y="646"/>
                  </a:lnTo>
                  <a:lnTo>
                    <a:pt x="6204" y="613"/>
                  </a:lnTo>
                  <a:lnTo>
                    <a:pt x="6176" y="580"/>
                  </a:lnTo>
                  <a:lnTo>
                    <a:pt x="6146" y="548"/>
                  </a:lnTo>
                  <a:lnTo>
                    <a:pt x="6118" y="515"/>
                  </a:lnTo>
                  <a:lnTo>
                    <a:pt x="6088" y="483"/>
                  </a:lnTo>
                  <a:lnTo>
                    <a:pt x="6060" y="450"/>
                  </a:lnTo>
                  <a:lnTo>
                    <a:pt x="6031" y="418"/>
                  </a:lnTo>
                  <a:lnTo>
                    <a:pt x="6002" y="385"/>
                  </a:lnTo>
                  <a:lnTo>
                    <a:pt x="6083" y="303"/>
                  </a:lnTo>
                  <a:lnTo>
                    <a:pt x="6295" y="94"/>
                  </a:lnTo>
                  <a:lnTo>
                    <a:pt x="6290" y="95"/>
                  </a:lnTo>
                  <a:lnTo>
                    <a:pt x="6285" y="95"/>
                  </a:lnTo>
                  <a:lnTo>
                    <a:pt x="6280" y="95"/>
                  </a:lnTo>
                  <a:lnTo>
                    <a:pt x="6275" y="96"/>
                  </a:lnTo>
                  <a:lnTo>
                    <a:pt x="6270" y="96"/>
                  </a:lnTo>
                  <a:lnTo>
                    <a:pt x="6265" y="96"/>
                  </a:lnTo>
                  <a:lnTo>
                    <a:pt x="6260" y="96"/>
                  </a:lnTo>
                  <a:lnTo>
                    <a:pt x="6255" y="96"/>
                  </a:lnTo>
                  <a:lnTo>
                    <a:pt x="6250" y="96"/>
                  </a:lnTo>
                  <a:lnTo>
                    <a:pt x="6246" y="96"/>
                  </a:lnTo>
                  <a:lnTo>
                    <a:pt x="6242" y="96"/>
                  </a:lnTo>
                  <a:lnTo>
                    <a:pt x="6237" y="96"/>
                  </a:lnTo>
                  <a:lnTo>
                    <a:pt x="6233" y="96"/>
                  </a:lnTo>
                  <a:lnTo>
                    <a:pt x="6229" y="95"/>
                  </a:lnTo>
                  <a:lnTo>
                    <a:pt x="6225" y="95"/>
                  </a:lnTo>
                  <a:lnTo>
                    <a:pt x="6220" y="94"/>
                  </a:lnTo>
                  <a:lnTo>
                    <a:pt x="6036" y="292"/>
                  </a:lnTo>
                  <a:lnTo>
                    <a:pt x="5990" y="338"/>
                  </a:lnTo>
                  <a:lnTo>
                    <a:pt x="5985" y="343"/>
                  </a:lnTo>
                  <a:lnTo>
                    <a:pt x="5980" y="348"/>
                  </a:lnTo>
                  <a:lnTo>
                    <a:pt x="5975" y="352"/>
                  </a:lnTo>
                  <a:lnTo>
                    <a:pt x="5970" y="357"/>
                  </a:lnTo>
                  <a:lnTo>
                    <a:pt x="5965" y="362"/>
                  </a:lnTo>
                  <a:lnTo>
                    <a:pt x="5961" y="366"/>
                  </a:lnTo>
                  <a:lnTo>
                    <a:pt x="5956" y="371"/>
                  </a:lnTo>
                  <a:lnTo>
                    <a:pt x="5951" y="376"/>
                  </a:lnTo>
                  <a:lnTo>
                    <a:pt x="5948" y="378"/>
                  </a:lnTo>
                  <a:lnTo>
                    <a:pt x="5944" y="381"/>
                  </a:lnTo>
                  <a:lnTo>
                    <a:pt x="5939" y="385"/>
                  </a:lnTo>
                  <a:lnTo>
                    <a:pt x="5935" y="388"/>
                  </a:lnTo>
                  <a:lnTo>
                    <a:pt x="5931" y="391"/>
                  </a:lnTo>
                  <a:lnTo>
                    <a:pt x="5927" y="394"/>
                  </a:lnTo>
                  <a:lnTo>
                    <a:pt x="5925" y="395"/>
                  </a:lnTo>
                  <a:lnTo>
                    <a:pt x="5924" y="395"/>
                  </a:lnTo>
                  <a:lnTo>
                    <a:pt x="5923" y="396"/>
                  </a:lnTo>
                  <a:lnTo>
                    <a:pt x="5922" y="395"/>
                  </a:lnTo>
                  <a:lnTo>
                    <a:pt x="5920" y="395"/>
                  </a:lnTo>
                  <a:lnTo>
                    <a:pt x="5919" y="394"/>
                  </a:lnTo>
                  <a:lnTo>
                    <a:pt x="5918" y="393"/>
                  </a:lnTo>
                  <a:lnTo>
                    <a:pt x="5917" y="392"/>
                  </a:lnTo>
                  <a:lnTo>
                    <a:pt x="5916" y="391"/>
                  </a:lnTo>
                  <a:lnTo>
                    <a:pt x="5916" y="390"/>
                  </a:lnTo>
                  <a:lnTo>
                    <a:pt x="5916" y="388"/>
                  </a:lnTo>
                  <a:lnTo>
                    <a:pt x="5916" y="386"/>
                  </a:lnTo>
                  <a:lnTo>
                    <a:pt x="5915" y="384"/>
                  </a:lnTo>
                  <a:lnTo>
                    <a:pt x="5915" y="382"/>
                  </a:lnTo>
                  <a:lnTo>
                    <a:pt x="5915" y="380"/>
                  </a:lnTo>
                  <a:lnTo>
                    <a:pt x="5915" y="378"/>
                  </a:lnTo>
                  <a:lnTo>
                    <a:pt x="5915" y="376"/>
                  </a:lnTo>
                  <a:lnTo>
                    <a:pt x="5915" y="374"/>
                  </a:lnTo>
                  <a:lnTo>
                    <a:pt x="5920" y="122"/>
                  </a:lnTo>
                  <a:lnTo>
                    <a:pt x="5920" y="118"/>
                  </a:lnTo>
                  <a:lnTo>
                    <a:pt x="5920" y="115"/>
                  </a:lnTo>
                  <a:lnTo>
                    <a:pt x="5920" y="111"/>
                  </a:lnTo>
                  <a:lnTo>
                    <a:pt x="5920" y="108"/>
                  </a:lnTo>
                  <a:lnTo>
                    <a:pt x="5920" y="105"/>
                  </a:lnTo>
                  <a:lnTo>
                    <a:pt x="5920" y="101"/>
                  </a:lnTo>
                  <a:lnTo>
                    <a:pt x="5921" y="98"/>
                  </a:lnTo>
                  <a:lnTo>
                    <a:pt x="5922" y="94"/>
                  </a:lnTo>
                  <a:lnTo>
                    <a:pt x="5912" y="96"/>
                  </a:lnTo>
                  <a:lnTo>
                    <a:pt x="5902" y="97"/>
                  </a:lnTo>
                  <a:lnTo>
                    <a:pt x="5892" y="98"/>
                  </a:lnTo>
                  <a:lnTo>
                    <a:pt x="5883" y="99"/>
                  </a:lnTo>
                  <a:lnTo>
                    <a:pt x="5873" y="99"/>
                  </a:lnTo>
                  <a:lnTo>
                    <a:pt x="5863" y="99"/>
                  </a:lnTo>
                  <a:lnTo>
                    <a:pt x="5858" y="99"/>
                  </a:lnTo>
                  <a:lnTo>
                    <a:pt x="5853" y="98"/>
                  </a:lnTo>
                  <a:lnTo>
                    <a:pt x="5849" y="97"/>
                  </a:lnTo>
                  <a:lnTo>
                    <a:pt x="5843" y="96"/>
                  </a:lnTo>
                  <a:lnTo>
                    <a:pt x="5842" y="96"/>
                  </a:lnTo>
                  <a:lnTo>
                    <a:pt x="5841" y="96"/>
                  </a:lnTo>
                  <a:lnTo>
                    <a:pt x="5840" y="96"/>
                  </a:lnTo>
                  <a:lnTo>
                    <a:pt x="5838" y="96"/>
                  </a:lnTo>
                  <a:lnTo>
                    <a:pt x="5836" y="95"/>
                  </a:lnTo>
                  <a:lnTo>
                    <a:pt x="5835" y="95"/>
                  </a:lnTo>
                  <a:lnTo>
                    <a:pt x="5834" y="95"/>
                  </a:lnTo>
                  <a:lnTo>
                    <a:pt x="5832" y="94"/>
                  </a:lnTo>
                  <a:close/>
                  <a:moveTo>
                    <a:pt x="3298" y="113"/>
                  </a:moveTo>
                  <a:lnTo>
                    <a:pt x="3298" y="700"/>
                  </a:lnTo>
                  <a:lnTo>
                    <a:pt x="2732" y="700"/>
                  </a:lnTo>
                  <a:lnTo>
                    <a:pt x="2747" y="694"/>
                  </a:lnTo>
                  <a:lnTo>
                    <a:pt x="2761" y="688"/>
                  </a:lnTo>
                  <a:lnTo>
                    <a:pt x="2775" y="681"/>
                  </a:lnTo>
                  <a:lnTo>
                    <a:pt x="2790" y="675"/>
                  </a:lnTo>
                  <a:lnTo>
                    <a:pt x="2804" y="668"/>
                  </a:lnTo>
                  <a:lnTo>
                    <a:pt x="2818" y="660"/>
                  </a:lnTo>
                  <a:lnTo>
                    <a:pt x="2831" y="652"/>
                  </a:lnTo>
                  <a:lnTo>
                    <a:pt x="2845" y="643"/>
                  </a:lnTo>
                  <a:lnTo>
                    <a:pt x="2859" y="634"/>
                  </a:lnTo>
                  <a:lnTo>
                    <a:pt x="2871" y="625"/>
                  </a:lnTo>
                  <a:lnTo>
                    <a:pt x="2884" y="615"/>
                  </a:lnTo>
                  <a:lnTo>
                    <a:pt x="2896" y="604"/>
                  </a:lnTo>
                  <a:lnTo>
                    <a:pt x="2908" y="594"/>
                  </a:lnTo>
                  <a:lnTo>
                    <a:pt x="2918" y="582"/>
                  </a:lnTo>
                  <a:lnTo>
                    <a:pt x="2924" y="577"/>
                  </a:lnTo>
                  <a:lnTo>
                    <a:pt x="2928" y="571"/>
                  </a:lnTo>
                  <a:lnTo>
                    <a:pt x="2934" y="564"/>
                  </a:lnTo>
                  <a:lnTo>
                    <a:pt x="2938" y="558"/>
                  </a:lnTo>
                  <a:lnTo>
                    <a:pt x="2944" y="550"/>
                  </a:lnTo>
                  <a:lnTo>
                    <a:pt x="2950" y="541"/>
                  </a:lnTo>
                  <a:lnTo>
                    <a:pt x="2955" y="532"/>
                  </a:lnTo>
                  <a:lnTo>
                    <a:pt x="2960" y="523"/>
                  </a:lnTo>
                  <a:lnTo>
                    <a:pt x="2966" y="513"/>
                  </a:lnTo>
                  <a:lnTo>
                    <a:pt x="2970" y="504"/>
                  </a:lnTo>
                  <a:lnTo>
                    <a:pt x="2975" y="494"/>
                  </a:lnTo>
                  <a:lnTo>
                    <a:pt x="2979" y="483"/>
                  </a:lnTo>
                  <a:lnTo>
                    <a:pt x="2988" y="463"/>
                  </a:lnTo>
                  <a:lnTo>
                    <a:pt x="2996" y="442"/>
                  </a:lnTo>
                  <a:lnTo>
                    <a:pt x="3003" y="421"/>
                  </a:lnTo>
                  <a:lnTo>
                    <a:pt x="3011" y="400"/>
                  </a:lnTo>
                  <a:lnTo>
                    <a:pt x="3019" y="376"/>
                  </a:lnTo>
                  <a:lnTo>
                    <a:pt x="3027" y="353"/>
                  </a:lnTo>
                  <a:lnTo>
                    <a:pt x="3032" y="342"/>
                  </a:lnTo>
                  <a:lnTo>
                    <a:pt x="3036" y="330"/>
                  </a:lnTo>
                  <a:lnTo>
                    <a:pt x="3041" y="319"/>
                  </a:lnTo>
                  <a:lnTo>
                    <a:pt x="3046" y="309"/>
                  </a:lnTo>
                  <a:lnTo>
                    <a:pt x="3050" y="298"/>
                  </a:lnTo>
                  <a:lnTo>
                    <a:pt x="3055" y="288"/>
                  </a:lnTo>
                  <a:lnTo>
                    <a:pt x="3061" y="278"/>
                  </a:lnTo>
                  <a:lnTo>
                    <a:pt x="3066" y="269"/>
                  </a:lnTo>
                  <a:lnTo>
                    <a:pt x="3072" y="260"/>
                  </a:lnTo>
                  <a:lnTo>
                    <a:pt x="3078" y="251"/>
                  </a:lnTo>
                  <a:lnTo>
                    <a:pt x="3085" y="243"/>
                  </a:lnTo>
                  <a:lnTo>
                    <a:pt x="3092" y="236"/>
                  </a:lnTo>
                  <a:lnTo>
                    <a:pt x="3098" y="230"/>
                  </a:lnTo>
                  <a:lnTo>
                    <a:pt x="3105" y="223"/>
                  </a:lnTo>
                  <a:lnTo>
                    <a:pt x="3112" y="217"/>
                  </a:lnTo>
                  <a:lnTo>
                    <a:pt x="3119" y="211"/>
                  </a:lnTo>
                  <a:lnTo>
                    <a:pt x="3133" y="200"/>
                  </a:lnTo>
                  <a:lnTo>
                    <a:pt x="3147" y="189"/>
                  </a:lnTo>
                  <a:lnTo>
                    <a:pt x="3162" y="179"/>
                  </a:lnTo>
                  <a:lnTo>
                    <a:pt x="3176" y="170"/>
                  </a:lnTo>
                  <a:lnTo>
                    <a:pt x="3191" y="161"/>
                  </a:lnTo>
                  <a:lnTo>
                    <a:pt x="3205" y="154"/>
                  </a:lnTo>
                  <a:lnTo>
                    <a:pt x="3219" y="146"/>
                  </a:lnTo>
                  <a:lnTo>
                    <a:pt x="3232" y="140"/>
                  </a:lnTo>
                  <a:lnTo>
                    <a:pt x="3245" y="134"/>
                  </a:lnTo>
                  <a:lnTo>
                    <a:pt x="3257" y="129"/>
                  </a:lnTo>
                  <a:lnTo>
                    <a:pt x="3280" y="120"/>
                  </a:lnTo>
                  <a:lnTo>
                    <a:pt x="3298" y="113"/>
                  </a:lnTo>
                  <a:close/>
                  <a:moveTo>
                    <a:pt x="5326" y="130"/>
                  </a:moveTo>
                  <a:lnTo>
                    <a:pt x="5336" y="130"/>
                  </a:lnTo>
                  <a:lnTo>
                    <a:pt x="5346" y="130"/>
                  </a:lnTo>
                  <a:lnTo>
                    <a:pt x="5356" y="130"/>
                  </a:lnTo>
                  <a:lnTo>
                    <a:pt x="5363" y="130"/>
                  </a:lnTo>
                  <a:lnTo>
                    <a:pt x="5370" y="130"/>
                  </a:lnTo>
                  <a:lnTo>
                    <a:pt x="5378" y="130"/>
                  </a:lnTo>
                  <a:lnTo>
                    <a:pt x="5386" y="130"/>
                  </a:lnTo>
                  <a:lnTo>
                    <a:pt x="5394" y="130"/>
                  </a:lnTo>
                  <a:lnTo>
                    <a:pt x="5401" y="131"/>
                  </a:lnTo>
                  <a:lnTo>
                    <a:pt x="5409" y="131"/>
                  </a:lnTo>
                  <a:lnTo>
                    <a:pt x="5416" y="133"/>
                  </a:lnTo>
                  <a:lnTo>
                    <a:pt x="5427" y="135"/>
                  </a:lnTo>
                  <a:lnTo>
                    <a:pt x="5438" y="137"/>
                  </a:lnTo>
                  <a:lnTo>
                    <a:pt x="5443" y="138"/>
                  </a:lnTo>
                  <a:lnTo>
                    <a:pt x="5447" y="139"/>
                  </a:lnTo>
                  <a:lnTo>
                    <a:pt x="5451" y="141"/>
                  </a:lnTo>
                  <a:lnTo>
                    <a:pt x="5456" y="142"/>
                  </a:lnTo>
                  <a:lnTo>
                    <a:pt x="5460" y="144"/>
                  </a:lnTo>
                  <a:lnTo>
                    <a:pt x="5464" y="147"/>
                  </a:lnTo>
                  <a:lnTo>
                    <a:pt x="5468" y="149"/>
                  </a:lnTo>
                  <a:lnTo>
                    <a:pt x="5472" y="152"/>
                  </a:lnTo>
                  <a:lnTo>
                    <a:pt x="5476" y="155"/>
                  </a:lnTo>
                  <a:lnTo>
                    <a:pt x="5480" y="159"/>
                  </a:lnTo>
                  <a:lnTo>
                    <a:pt x="5484" y="163"/>
                  </a:lnTo>
                  <a:lnTo>
                    <a:pt x="5489" y="168"/>
                  </a:lnTo>
                  <a:lnTo>
                    <a:pt x="5493" y="172"/>
                  </a:lnTo>
                  <a:lnTo>
                    <a:pt x="5496" y="176"/>
                  </a:lnTo>
                  <a:lnTo>
                    <a:pt x="5500" y="181"/>
                  </a:lnTo>
                  <a:lnTo>
                    <a:pt x="5503" y="186"/>
                  </a:lnTo>
                  <a:lnTo>
                    <a:pt x="5506" y="191"/>
                  </a:lnTo>
                  <a:lnTo>
                    <a:pt x="5509" y="196"/>
                  </a:lnTo>
                  <a:lnTo>
                    <a:pt x="5511" y="201"/>
                  </a:lnTo>
                  <a:lnTo>
                    <a:pt x="5513" y="207"/>
                  </a:lnTo>
                  <a:lnTo>
                    <a:pt x="5515" y="212"/>
                  </a:lnTo>
                  <a:lnTo>
                    <a:pt x="5516" y="218"/>
                  </a:lnTo>
                  <a:lnTo>
                    <a:pt x="5517" y="223"/>
                  </a:lnTo>
                  <a:lnTo>
                    <a:pt x="5518" y="229"/>
                  </a:lnTo>
                  <a:lnTo>
                    <a:pt x="5519" y="235"/>
                  </a:lnTo>
                  <a:lnTo>
                    <a:pt x="5520" y="240"/>
                  </a:lnTo>
                  <a:lnTo>
                    <a:pt x="5520" y="246"/>
                  </a:lnTo>
                  <a:lnTo>
                    <a:pt x="5520" y="252"/>
                  </a:lnTo>
                  <a:lnTo>
                    <a:pt x="5520" y="259"/>
                  </a:lnTo>
                  <a:lnTo>
                    <a:pt x="5519" y="266"/>
                  </a:lnTo>
                  <a:lnTo>
                    <a:pt x="5519" y="272"/>
                  </a:lnTo>
                  <a:lnTo>
                    <a:pt x="5518" y="279"/>
                  </a:lnTo>
                  <a:lnTo>
                    <a:pt x="5516" y="285"/>
                  </a:lnTo>
                  <a:lnTo>
                    <a:pt x="5515" y="291"/>
                  </a:lnTo>
                  <a:lnTo>
                    <a:pt x="5513" y="297"/>
                  </a:lnTo>
                  <a:lnTo>
                    <a:pt x="5511" y="303"/>
                  </a:lnTo>
                  <a:lnTo>
                    <a:pt x="5508" y="308"/>
                  </a:lnTo>
                  <a:lnTo>
                    <a:pt x="5506" y="314"/>
                  </a:lnTo>
                  <a:lnTo>
                    <a:pt x="5503" y="319"/>
                  </a:lnTo>
                  <a:lnTo>
                    <a:pt x="5500" y="324"/>
                  </a:lnTo>
                  <a:lnTo>
                    <a:pt x="5496" y="329"/>
                  </a:lnTo>
                  <a:lnTo>
                    <a:pt x="5493" y="333"/>
                  </a:lnTo>
                  <a:lnTo>
                    <a:pt x="5489" y="338"/>
                  </a:lnTo>
                  <a:lnTo>
                    <a:pt x="5485" y="343"/>
                  </a:lnTo>
                  <a:lnTo>
                    <a:pt x="5481" y="347"/>
                  </a:lnTo>
                  <a:lnTo>
                    <a:pt x="5477" y="351"/>
                  </a:lnTo>
                  <a:lnTo>
                    <a:pt x="5472" y="355"/>
                  </a:lnTo>
                  <a:lnTo>
                    <a:pt x="5467" y="358"/>
                  </a:lnTo>
                  <a:lnTo>
                    <a:pt x="5463" y="362"/>
                  </a:lnTo>
                  <a:lnTo>
                    <a:pt x="5457" y="365"/>
                  </a:lnTo>
                  <a:lnTo>
                    <a:pt x="5452" y="368"/>
                  </a:lnTo>
                  <a:lnTo>
                    <a:pt x="5447" y="371"/>
                  </a:lnTo>
                  <a:lnTo>
                    <a:pt x="5441" y="374"/>
                  </a:lnTo>
                  <a:lnTo>
                    <a:pt x="5436" y="376"/>
                  </a:lnTo>
                  <a:lnTo>
                    <a:pt x="5430" y="379"/>
                  </a:lnTo>
                  <a:lnTo>
                    <a:pt x="5424" y="381"/>
                  </a:lnTo>
                  <a:lnTo>
                    <a:pt x="5418" y="383"/>
                  </a:lnTo>
                  <a:lnTo>
                    <a:pt x="5411" y="385"/>
                  </a:lnTo>
                  <a:lnTo>
                    <a:pt x="5405" y="386"/>
                  </a:lnTo>
                  <a:lnTo>
                    <a:pt x="5399" y="388"/>
                  </a:lnTo>
                  <a:lnTo>
                    <a:pt x="5388" y="390"/>
                  </a:lnTo>
                  <a:lnTo>
                    <a:pt x="5378" y="391"/>
                  </a:lnTo>
                  <a:lnTo>
                    <a:pt x="5369" y="393"/>
                  </a:lnTo>
                  <a:lnTo>
                    <a:pt x="5360" y="393"/>
                  </a:lnTo>
                  <a:lnTo>
                    <a:pt x="5350" y="394"/>
                  </a:lnTo>
                  <a:lnTo>
                    <a:pt x="5341" y="394"/>
                  </a:lnTo>
                  <a:lnTo>
                    <a:pt x="5331" y="395"/>
                  </a:lnTo>
                  <a:lnTo>
                    <a:pt x="5320" y="395"/>
                  </a:lnTo>
                  <a:lnTo>
                    <a:pt x="5314" y="395"/>
                  </a:lnTo>
                  <a:lnTo>
                    <a:pt x="5308" y="395"/>
                  </a:lnTo>
                  <a:lnTo>
                    <a:pt x="5303" y="394"/>
                  </a:lnTo>
                  <a:lnTo>
                    <a:pt x="5297" y="394"/>
                  </a:lnTo>
                  <a:lnTo>
                    <a:pt x="5291" y="394"/>
                  </a:lnTo>
                  <a:lnTo>
                    <a:pt x="5285" y="393"/>
                  </a:lnTo>
                  <a:lnTo>
                    <a:pt x="5280" y="393"/>
                  </a:lnTo>
                  <a:lnTo>
                    <a:pt x="5274" y="393"/>
                  </a:lnTo>
                  <a:lnTo>
                    <a:pt x="5278" y="131"/>
                  </a:lnTo>
                  <a:lnTo>
                    <a:pt x="5288" y="131"/>
                  </a:lnTo>
                  <a:lnTo>
                    <a:pt x="5297" y="131"/>
                  </a:lnTo>
                  <a:lnTo>
                    <a:pt x="5307" y="131"/>
                  </a:lnTo>
                  <a:lnTo>
                    <a:pt x="5317" y="130"/>
                  </a:lnTo>
                  <a:lnTo>
                    <a:pt x="5326" y="130"/>
                  </a:lnTo>
                  <a:close/>
                  <a:moveTo>
                    <a:pt x="4708" y="207"/>
                  </a:moveTo>
                  <a:lnTo>
                    <a:pt x="4813" y="450"/>
                  </a:lnTo>
                  <a:lnTo>
                    <a:pt x="4718" y="450"/>
                  </a:lnTo>
                  <a:lnTo>
                    <a:pt x="4704" y="450"/>
                  </a:lnTo>
                  <a:lnTo>
                    <a:pt x="4690" y="449"/>
                  </a:lnTo>
                  <a:lnTo>
                    <a:pt x="4675" y="449"/>
                  </a:lnTo>
                  <a:lnTo>
                    <a:pt x="4661" y="449"/>
                  </a:lnTo>
                  <a:lnTo>
                    <a:pt x="4647" y="449"/>
                  </a:lnTo>
                  <a:lnTo>
                    <a:pt x="4633" y="449"/>
                  </a:lnTo>
                  <a:lnTo>
                    <a:pt x="4618" y="449"/>
                  </a:lnTo>
                  <a:lnTo>
                    <a:pt x="4604" y="449"/>
                  </a:lnTo>
                  <a:lnTo>
                    <a:pt x="4708" y="207"/>
                  </a:lnTo>
                  <a:close/>
                  <a:moveTo>
                    <a:pt x="5491" y="961"/>
                  </a:moveTo>
                  <a:lnTo>
                    <a:pt x="5481" y="962"/>
                  </a:lnTo>
                  <a:lnTo>
                    <a:pt x="5472" y="962"/>
                  </a:lnTo>
                  <a:lnTo>
                    <a:pt x="5463" y="964"/>
                  </a:lnTo>
                  <a:lnTo>
                    <a:pt x="5454" y="966"/>
                  </a:lnTo>
                  <a:lnTo>
                    <a:pt x="5450" y="968"/>
                  </a:lnTo>
                  <a:lnTo>
                    <a:pt x="5445" y="970"/>
                  </a:lnTo>
                  <a:lnTo>
                    <a:pt x="5441" y="972"/>
                  </a:lnTo>
                  <a:lnTo>
                    <a:pt x="5436" y="974"/>
                  </a:lnTo>
                  <a:lnTo>
                    <a:pt x="5433" y="976"/>
                  </a:lnTo>
                  <a:lnTo>
                    <a:pt x="5429" y="979"/>
                  </a:lnTo>
                  <a:lnTo>
                    <a:pt x="5425" y="981"/>
                  </a:lnTo>
                  <a:lnTo>
                    <a:pt x="5421" y="985"/>
                  </a:lnTo>
                  <a:lnTo>
                    <a:pt x="5417" y="988"/>
                  </a:lnTo>
                  <a:lnTo>
                    <a:pt x="5414" y="991"/>
                  </a:lnTo>
                  <a:lnTo>
                    <a:pt x="5410" y="995"/>
                  </a:lnTo>
                  <a:lnTo>
                    <a:pt x="5408" y="999"/>
                  </a:lnTo>
                  <a:lnTo>
                    <a:pt x="5405" y="1003"/>
                  </a:lnTo>
                  <a:lnTo>
                    <a:pt x="5403" y="1007"/>
                  </a:lnTo>
                  <a:lnTo>
                    <a:pt x="5400" y="1011"/>
                  </a:lnTo>
                  <a:lnTo>
                    <a:pt x="5398" y="1015"/>
                  </a:lnTo>
                  <a:lnTo>
                    <a:pt x="5396" y="1020"/>
                  </a:lnTo>
                  <a:lnTo>
                    <a:pt x="5395" y="1024"/>
                  </a:lnTo>
                  <a:lnTo>
                    <a:pt x="5394" y="1029"/>
                  </a:lnTo>
                  <a:lnTo>
                    <a:pt x="5392" y="1033"/>
                  </a:lnTo>
                  <a:lnTo>
                    <a:pt x="5392" y="1038"/>
                  </a:lnTo>
                  <a:lnTo>
                    <a:pt x="5391" y="1043"/>
                  </a:lnTo>
                  <a:lnTo>
                    <a:pt x="5391" y="1048"/>
                  </a:lnTo>
                  <a:lnTo>
                    <a:pt x="5391" y="1053"/>
                  </a:lnTo>
                  <a:lnTo>
                    <a:pt x="5391" y="1062"/>
                  </a:lnTo>
                  <a:lnTo>
                    <a:pt x="5392" y="1071"/>
                  </a:lnTo>
                  <a:lnTo>
                    <a:pt x="5393" y="1076"/>
                  </a:lnTo>
                  <a:lnTo>
                    <a:pt x="5394" y="1080"/>
                  </a:lnTo>
                  <a:lnTo>
                    <a:pt x="5395" y="1084"/>
                  </a:lnTo>
                  <a:lnTo>
                    <a:pt x="5396" y="1088"/>
                  </a:lnTo>
                  <a:lnTo>
                    <a:pt x="5398" y="1092"/>
                  </a:lnTo>
                  <a:lnTo>
                    <a:pt x="5399" y="1096"/>
                  </a:lnTo>
                  <a:lnTo>
                    <a:pt x="5401" y="1100"/>
                  </a:lnTo>
                  <a:lnTo>
                    <a:pt x="5404" y="1104"/>
                  </a:lnTo>
                  <a:lnTo>
                    <a:pt x="5407" y="1108"/>
                  </a:lnTo>
                  <a:lnTo>
                    <a:pt x="5409" y="1111"/>
                  </a:lnTo>
                  <a:lnTo>
                    <a:pt x="5412" y="1115"/>
                  </a:lnTo>
                  <a:lnTo>
                    <a:pt x="5416" y="1118"/>
                  </a:lnTo>
                  <a:lnTo>
                    <a:pt x="5419" y="1122"/>
                  </a:lnTo>
                  <a:lnTo>
                    <a:pt x="5423" y="1125"/>
                  </a:lnTo>
                  <a:lnTo>
                    <a:pt x="5426" y="1127"/>
                  </a:lnTo>
                  <a:lnTo>
                    <a:pt x="5431" y="1130"/>
                  </a:lnTo>
                  <a:lnTo>
                    <a:pt x="5435" y="1132"/>
                  </a:lnTo>
                  <a:lnTo>
                    <a:pt x="5439" y="1134"/>
                  </a:lnTo>
                  <a:lnTo>
                    <a:pt x="5443" y="1136"/>
                  </a:lnTo>
                  <a:lnTo>
                    <a:pt x="5448" y="1138"/>
                  </a:lnTo>
                  <a:lnTo>
                    <a:pt x="5452" y="1139"/>
                  </a:lnTo>
                  <a:lnTo>
                    <a:pt x="5457" y="1140"/>
                  </a:lnTo>
                  <a:lnTo>
                    <a:pt x="5461" y="1141"/>
                  </a:lnTo>
                  <a:lnTo>
                    <a:pt x="5466" y="1142"/>
                  </a:lnTo>
                  <a:lnTo>
                    <a:pt x="5476" y="1143"/>
                  </a:lnTo>
                  <a:lnTo>
                    <a:pt x="5485" y="1144"/>
                  </a:lnTo>
                  <a:lnTo>
                    <a:pt x="5494" y="1143"/>
                  </a:lnTo>
                  <a:lnTo>
                    <a:pt x="5504" y="1142"/>
                  </a:lnTo>
                  <a:lnTo>
                    <a:pt x="5509" y="1142"/>
                  </a:lnTo>
                  <a:lnTo>
                    <a:pt x="5513" y="1141"/>
                  </a:lnTo>
                  <a:lnTo>
                    <a:pt x="5518" y="1140"/>
                  </a:lnTo>
                  <a:lnTo>
                    <a:pt x="5522" y="1138"/>
                  </a:lnTo>
                  <a:lnTo>
                    <a:pt x="5526" y="1136"/>
                  </a:lnTo>
                  <a:lnTo>
                    <a:pt x="5531" y="1135"/>
                  </a:lnTo>
                  <a:lnTo>
                    <a:pt x="5535" y="1133"/>
                  </a:lnTo>
                  <a:lnTo>
                    <a:pt x="5539" y="1131"/>
                  </a:lnTo>
                  <a:lnTo>
                    <a:pt x="5543" y="1128"/>
                  </a:lnTo>
                  <a:lnTo>
                    <a:pt x="5547" y="1126"/>
                  </a:lnTo>
                  <a:lnTo>
                    <a:pt x="5551" y="1123"/>
                  </a:lnTo>
                  <a:lnTo>
                    <a:pt x="5555" y="1120"/>
                  </a:lnTo>
                  <a:lnTo>
                    <a:pt x="5559" y="1116"/>
                  </a:lnTo>
                  <a:lnTo>
                    <a:pt x="5562" y="1113"/>
                  </a:lnTo>
                  <a:lnTo>
                    <a:pt x="5565" y="1109"/>
                  </a:lnTo>
                  <a:lnTo>
                    <a:pt x="5568" y="1105"/>
                  </a:lnTo>
                  <a:lnTo>
                    <a:pt x="5571" y="1101"/>
                  </a:lnTo>
                  <a:lnTo>
                    <a:pt x="5573" y="1097"/>
                  </a:lnTo>
                  <a:lnTo>
                    <a:pt x="5575" y="1093"/>
                  </a:lnTo>
                  <a:lnTo>
                    <a:pt x="5577" y="1089"/>
                  </a:lnTo>
                  <a:lnTo>
                    <a:pt x="5579" y="1084"/>
                  </a:lnTo>
                  <a:lnTo>
                    <a:pt x="5581" y="1080"/>
                  </a:lnTo>
                  <a:lnTo>
                    <a:pt x="5582" y="1075"/>
                  </a:lnTo>
                  <a:lnTo>
                    <a:pt x="5583" y="1071"/>
                  </a:lnTo>
                  <a:lnTo>
                    <a:pt x="5584" y="1066"/>
                  </a:lnTo>
                  <a:lnTo>
                    <a:pt x="5584" y="1061"/>
                  </a:lnTo>
                  <a:lnTo>
                    <a:pt x="5585" y="1056"/>
                  </a:lnTo>
                  <a:lnTo>
                    <a:pt x="5585" y="1052"/>
                  </a:lnTo>
                  <a:lnTo>
                    <a:pt x="5585" y="1047"/>
                  </a:lnTo>
                  <a:lnTo>
                    <a:pt x="5585" y="1041"/>
                  </a:lnTo>
                  <a:lnTo>
                    <a:pt x="5584" y="1036"/>
                  </a:lnTo>
                  <a:lnTo>
                    <a:pt x="5583" y="1031"/>
                  </a:lnTo>
                  <a:lnTo>
                    <a:pt x="5582" y="1026"/>
                  </a:lnTo>
                  <a:lnTo>
                    <a:pt x="5581" y="1021"/>
                  </a:lnTo>
                  <a:lnTo>
                    <a:pt x="5579" y="1016"/>
                  </a:lnTo>
                  <a:lnTo>
                    <a:pt x="5577" y="1011"/>
                  </a:lnTo>
                  <a:lnTo>
                    <a:pt x="5575" y="1006"/>
                  </a:lnTo>
                  <a:lnTo>
                    <a:pt x="5573" y="1002"/>
                  </a:lnTo>
                  <a:lnTo>
                    <a:pt x="5569" y="997"/>
                  </a:lnTo>
                  <a:lnTo>
                    <a:pt x="5566" y="993"/>
                  </a:lnTo>
                  <a:lnTo>
                    <a:pt x="5563" y="989"/>
                  </a:lnTo>
                  <a:lnTo>
                    <a:pt x="5559" y="985"/>
                  </a:lnTo>
                  <a:lnTo>
                    <a:pt x="5554" y="982"/>
                  </a:lnTo>
                  <a:lnTo>
                    <a:pt x="5550" y="978"/>
                  </a:lnTo>
                  <a:lnTo>
                    <a:pt x="5543" y="974"/>
                  </a:lnTo>
                  <a:lnTo>
                    <a:pt x="5537" y="971"/>
                  </a:lnTo>
                  <a:lnTo>
                    <a:pt x="5529" y="968"/>
                  </a:lnTo>
                  <a:lnTo>
                    <a:pt x="5522" y="965"/>
                  </a:lnTo>
                  <a:lnTo>
                    <a:pt x="5514" y="964"/>
                  </a:lnTo>
                  <a:lnTo>
                    <a:pt x="5506" y="962"/>
                  </a:lnTo>
                  <a:lnTo>
                    <a:pt x="5499" y="961"/>
                  </a:lnTo>
                  <a:lnTo>
                    <a:pt x="5491" y="961"/>
                  </a:lnTo>
                  <a:close/>
                  <a:moveTo>
                    <a:pt x="3531" y="962"/>
                  </a:moveTo>
                  <a:lnTo>
                    <a:pt x="3522" y="962"/>
                  </a:lnTo>
                  <a:lnTo>
                    <a:pt x="3512" y="963"/>
                  </a:lnTo>
                  <a:lnTo>
                    <a:pt x="3503" y="965"/>
                  </a:lnTo>
                  <a:lnTo>
                    <a:pt x="3493" y="967"/>
                  </a:lnTo>
                  <a:lnTo>
                    <a:pt x="3489" y="968"/>
                  </a:lnTo>
                  <a:lnTo>
                    <a:pt x="3484" y="970"/>
                  </a:lnTo>
                  <a:lnTo>
                    <a:pt x="3480" y="972"/>
                  </a:lnTo>
                  <a:lnTo>
                    <a:pt x="3475" y="974"/>
                  </a:lnTo>
                  <a:lnTo>
                    <a:pt x="3471" y="977"/>
                  </a:lnTo>
                  <a:lnTo>
                    <a:pt x="3467" y="979"/>
                  </a:lnTo>
                  <a:lnTo>
                    <a:pt x="3463" y="982"/>
                  </a:lnTo>
                  <a:lnTo>
                    <a:pt x="3460" y="985"/>
                  </a:lnTo>
                  <a:lnTo>
                    <a:pt x="3456" y="989"/>
                  </a:lnTo>
                  <a:lnTo>
                    <a:pt x="3452" y="993"/>
                  </a:lnTo>
                  <a:lnTo>
                    <a:pt x="3449" y="997"/>
                  </a:lnTo>
                  <a:lnTo>
                    <a:pt x="3445" y="1001"/>
                  </a:lnTo>
                  <a:lnTo>
                    <a:pt x="3443" y="1005"/>
                  </a:lnTo>
                  <a:lnTo>
                    <a:pt x="3440" y="1009"/>
                  </a:lnTo>
                  <a:lnTo>
                    <a:pt x="3438" y="1013"/>
                  </a:lnTo>
                  <a:lnTo>
                    <a:pt x="3436" y="1018"/>
                  </a:lnTo>
                  <a:lnTo>
                    <a:pt x="3435" y="1022"/>
                  </a:lnTo>
                  <a:lnTo>
                    <a:pt x="3434" y="1027"/>
                  </a:lnTo>
                  <a:lnTo>
                    <a:pt x="3432" y="1032"/>
                  </a:lnTo>
                  <a:lnTo>
                    <a:pt x="3432" y="1037"/>
                  </a:lnTo>
                  <a:lnTo>
                    <a:pt x="3431" y="1042"/>
                  </a:lnTo>
                  <a:lnTo>
                    <a:pt x="3430" y="1047"/>
                  </a:lnTo>
                  <a:lnTo>
                    <a:pt x="3430" y="1052"/>
                  </a:lnTo>
                  <a:lnTo>
                    <a:pt x="3430" y="1058"/>
                  </a:lnTo>
                  <a:lnTo>
                    <a:pt x="3430" y="1064"/>
                  </a:lnTo>
                  <a:lnTo>
                    <a:pt x="3431" y="1071"/>
                  </a:lnTo>
                  <a:lnTo>
                    <a:pt x="3432" y="1078"/>
                  </a:lnTo>
                  <a:lnTo>
                    <a:pt x="3434" y="1084"/>
                  </a:lnTo>
                  <a:lnTo>
                    <a:pt x="3436" y="1090"/>
                  </a:lnTo>
                  <a:lnTo>
                    <a:pt x="3439" y="1096"/>
                  </a:lnTo>
                  <a:lnTo>
                    <a:pt x="3442" y="1102"/>
                  </a:lnTo>
                  <a:lnTo>
                    <a:pt x="3446" y="1108"/>
                  </a:lnTo>
                  <a:lnTo>
                    <a:pt x="3448" y="1110"/>
                  </a:lnTo>
                  <a:lnTo>
                    <a:pt x="3450" y="1113"/>
                  </a:lnTo>
                  <a:lnTo>
                    <a:pt x="3453" y="1115"/>
                  </a:lnTo>
                  <a:lnTo>
                    <a:pt x="3455" y="1118"/>
                  </a:lnTo>
                  <a:lnTo>
                    <a:pt x="3457" y="1120"/>
                  </a:lnTo>
                  <a:lnTo>
                    <a:pt x="3460" y="1122"/>
                  </a:lnTo>
                  <a:lnTo>
                    <a:pt x="3462" y="1124"/>
                  </a:lnTo>
                  <a:lnTo>
                    <a:pt x="3464" y="1126"/>
                  </a:lnTo>
                  <a:lnTo>
                    <a:pt x="3467" y="1128"/>
                  </a:lnTo>
                  <a:lnTo>
                    <a:pt x="3471" y="1129"/>
                  </a:lnTo>
                  <a:lnTo>
                    <a:pt x="3474" y="1131"/>
                  </a:lnTo>
                  <a:lnTo>
                    <a:pt x="3478" y="1133"/>
                  </a:lnTo>
                  <a:lnTo>
                    <a:pt x="3482" y="1135"/>
                  </a:lnTo>
                  <a:lnTo>
                    <a:pt x="3486" y="1136"/>
                  </a:lnTo>
                  <a:lnTo>
                    <a:pt x="3490" y="1138"/>
                  </a:lnTo>
                  <a:lnTo>
                    <a:pt x="3492" y="1138"/>
                  </a:lnTo>
                  <a:lnTo>
                    <a:pt x="3497" y="1139"/>
                  </a:lnTo>
                  <a:lnTo>
                    <a:pt x="3501" y="1140"/>
                  </a:lnTo>
                  <a:lnTo>
                    <a:pt x="3505" y="1141"/>
                  </a:lnTo>
                  <a:lnTo>
                    <a:pt x="3509" y="1141"/>
                  </a:lnTo>
                  <a:lnTo>
                    <a:pt x="3513" y="1142"/>
                  </a:lnTo>
                  <a:lnTo>
                    <a:pt x="3517" y="1142"/>
                  </a:lnTo>
                  <a:lnTo>
                    <a:pt x="3521" y="1142"/>
                  </a:lnTo>
                  <a:lnTo>
                    <a:pt x="3526" y="1142"/>
                  </a:lnTo>
                  <a:lnTo>
                    <a:pt x="3532" y="1142"/>
                  </a:lnTo>
                  <a:lnTo>
                    <a:pt x="3539" y="1142"/>
                  </a:lnTo>
                  <a:lnTo>
                    <a:pt x="3545" y="1141"/>
                  </a:lnTo>
                  <a:lnTo>
                    <a:pt x="3552" y="1140"/>
                  </a:lnTo>
                  <a:lnTo>
                    <a:pt x="3558" y="1138"/>
                  </a:lnTo>
                  <a:lnTo>
                    <a:pt x="3565" y="1136"/>
                  </a:lnTo>
                  <a:lnTo>
                    <a:pt x="3570" y="1134"/>
                  </a:lnTo>
                  <a:lnTo>
                    <a:pt x="3576" y="1131"/>
                  </a:lnTo>
                  <a:lnTo>
                    <a:pt x="3582" y="1110"/>
                  </a:lnTo>
                  <a:lnTo>
                    <a:pt x="3579" y="1108"/>
                  </a:lnTo>
                  <a:lnTo>
                    <a:pt x="3574" y="1112"/>
                  </a:lnTo>
                  <a:lnTo>
                    <a:pt x="3569" y="1116"/>
                  </a:lnTo>
                  <a:lnTo>
                    <a:pt x="3563" y="1119"/>
                  </a:lnTo>
                  <a:lnTo>
                    <a:pt x="3557" y="1122"/>
                  </a:lnTo>
                  <a:lnTo>
                    <a:pt x="3552" y="1124"/>
                  </a:lnTo>
                  <a:lnTo>
                    <a:pt x="3545" y="1126"/>
                  </a:lnTo>
                  <a:lnTo>
                    <a:pt x="3539" y="1127"/>
                  </a:lnTo>
                  <a:lnTo>
                    <a:pt x="3533" y="1127"/>
                  </a:lnTo>
                  <a:lnTo>
                    <a:pt x="3526" y="1127"/>
                  </a:lnTo>
                  <a:lnTo>
                    <a:pt x="3520" y="1126"/>
                  </a:lnTo>
                  <a:lnTo>
                    <a:pt x="3514" y="1124"/>
                  </a:lnTo>
                  <a:lnTo>
                    <a:pt x="3507" y="1122"/>
                  </a:lnTo>
                  <a:lnTo>
                    <a:pt x="3502" y="1119"/>
                  </a:lnTo>
                  <a:lnTo>
                    <a:pt x="3496" y="1115"/>
                  </a:lnTo>
                  <a:lnTo>
                    <a:pt x="3494" y="1113"/>
                  </a:lnTo>
                  <a:lnTo>
                    <a:pt x="3492" y="1110"/>
                  </a:lnTo>
                  <a:lnTo>
                    <a:pt x="3489" y="1108"/>
                  </a:lnTo>
                  <a:lnTo>
                    <a:pt x="3487" y="1106"/>
                  </a:lnTo>
                  <a:lnTo>
                    <a:pt x="3483" y="1100"/>
                  </a:lnTo>
                  <a:lnTo>
                    <a:pt x="3480" y="1094"/>
                  </a:lnTo>
                  <a:lnTo>
                    <a:pt x="3477" y="1088"/>
                  </a:lnTo>
                  <a:lnTo>
                    <a:pt x="3475" y="1081"/>
                  </a:lnTo>
                  <a:lnTo>
                    <a:pt x="3474" y="1074"/>
                  </a:lnTo>
                  <a:lnTo>
                    <a:pt x="3473" y="1067"/>
                  </a:lnTo>
                  <a:lnTo>
                    <a:pt x="3472" y="1061"/>
                  </a:lnTo>
                  <a:lnTo>
                    <a:pt x="3472" y="1054"/>
                  </a:lnTo>
                  <a:lnTo>
                    <a:pt x="3472" y="1047"/>
                  </a:lnTo>
                  <a:lnTo>
                    <a:pt x="3473" y="1040"/>
                  </a:lnTo>
                  <a:lnTo>
                    <a:pt x="3474" y="1033"/>
                  </a:lnTo>
                  <a:lnTo>
                    <a:pt x="3475" y="1026"/>
                  </a:lnTo>
                  <a:lnTo>
                    <a:pt x="3477" y="1020"/>
                  </a:lnTo>
                  <a:lnTo>
                    <a:pt x="3480" y="1013"/>
                  </a:lnTo>
                  <a:lnTo>
                    <a:pt x="3483" y="1007"/>
                  </a:lnTo>
                  <a:lnTo>
                    <a:pt x="3486" y="1002"/>
                  </a:lnTo>
                  <a:lnTo>
                    <a:pt x="3490" y="997"/>
                  </a:lnTo>
                  <a:lnTo>
                    <a:pt x="3494" y="992"/>
                  </a:lnTo>
                  <a:lnTo>
                    <a:pt x="3497" y="990"/>
                  </a:lnTo>
                  <a:lnTo>
                    <a:pt x="3499" y="988"/>
                  </a:lnTo>
                  <a:lnTo>
                    <a:pt x="3502" y="986"/>
                  </a:lnTo>
                  <a:lnTo>
                    <a:pt x="3505" y="984"/>
                  </a:lnTo>
                  <a:lnTo>
                    <a:pt x="3507" y="983"/>
                  </a:lnTo>
                  <a:lnTo>
                    <a:pt x="3510" y="981"/>
                  </a:lnTo>
                  <a:lnTo>
                    <a:pt x="3514" y="980"/>
                  </a:lnTo>
                  <a:lnTo>
                    <a:pt x="3517" y="979"/>
                  </a:lnTo>
                  <a:lnTo>
                    <a:pt x="3520" y="979"/>
                  </a:lnTo>
                  <a:lnTo>
                    <a:pt x="3524" y="978"/>
                  </a:lnTo>
                  <a:lnTo>
                    <a:pt x="3528" y="977"/>
                  </a:lnTo>
                  <a:lnTo>
                    <a:pt x="3532" y="977"/>
                  </a:lnTo>
                  <a:lnTo>
                    <a:pt x="3535" y="977"/>
                  </a:lnTo>
                  <a:lnTo>
                    <a:pt x="3538" y="978"/>
                  </a:lnTo>
                  <a:lnTo>
                    <a:pt x="3541" y="978"/>
                  </a:lnTo>
                  <a:lnTo>
                    <a:pt x="3544" y="979"/>
                  </a:lnTo>
                  <a:lnTo>
                    <a:pt x="3550" y="981"/>
                  </a:lnTo>
                  <a:lnTo>
                    <a:pt x="3555" y="984"/>
                  </a:lnTo>
                  <a:lnTo>
                    <a:pt x="3561" y="987"/>
                  </a:lnTo>
                  <a:lnTo>
                    <a:pt x="3566" y="991"/>
                  </a:lnTo>
                  <a:lnTo>
                    <a:pt x="3570" y="995"/>
                  </a:lnTo>
                  <a:lnTo>
                    <a:pt x="3574" y="1000"/>
                  </a:lnTo>
                  <a:lnTo>
                    <a:pt x="3578" y="1000"/>
                  </a:lnTo>
                  <a:lnTo>
                    <a:pt x="3578" y="997"/>
                  </a:lnTo>
                  <a:lnTo>
                    <a:pt x="3579" y="993"/>
                  </a:lnTo>
                  <a:lnTo>
                    <a:pt x="3580" y="990"/>
                  </a:lnTo>
                  <a:lnTo>
                    <a:pt x="3580" y="987"/>
                  </a:lnTo>
                  <a:lnTo>
                    <a:pt x="3581" y="984"/>
                  </a:lnTo>
                  <a:lnTo>
                    <a:pt x="3582" y="981"/>
                  </a:lnTo>
                  <a:lnTo>
                    <a:pt x="3583" y="977"/>
                  </a:lnTo>
                  <a:lnTo>
                    <a:pt x="3583" y="974"/>
                  </a:lnTo>
                  <a:lnTo>
                    <a:pt x="3578" y="971"/>
                  </a:lnTo>
                  <a:lnTo>
                    <a:pt x="3571" y="969"/>
                  </a:lnTo>
                  <a:lnTo>
                    <a:pt x="3565" y="967"/>
                  </a:lnTo>
                  <a:lnTo>
                    <a:pt x="3558" y="965"/>
                  </a:lnTo>
                  <a:lnTo>
                    <a:pt x="3552" y="964"/>
                  </a:lnTo>
                  <a:lnTo>
                    <a:pt x="3544" y="962"/>
                  </a:lnTo>
                  <a:lnTo>
                    <a:pt x="3538" y="962"/>
                  </a:lnTo>
                  <a:lnTo>
                    <a:pt x="3531" y="962"/>
                  </a:lnTo>
                  <a:close/>
                  <a:moveTo>
                    <a:pt x="1887" y="962"/>
                  </a:moveTo>
                  <a:lnTo>
                    <a:pt x="1876" y="962"/>
                  </a:lnTo>
                  <a:lnTo>
                    <a:pt x="1866" y="964"/>
                  </a:lnTo>
                  <a:lnTo>
                    <a:pt x="1861" y="964"/>
                  </a:lnTo>
                  <a:lnTo>
                    <a:pt x="1855" y="966"/>
                  </a:lnTo>
                  <a:lnTo>
                    <a:pt x="1850" y="967"/>
                  </a:lnTo>
                  <a:lnTo>
                    <a:pt x="1846" y="968"/>
                  </a:lnTo>
                  <a:lnTo>
                    <a:pt x="1841" y="970"/>
                  </a:lnTo>
                  <a:lnTo>
                    <a:pt x="1836" y="972"/>
                  </a:lnTo>
                  <a:lnTo>
                    <a:pt x="1832" y="974"/>
                  </a:lnTo>
                  <a:lnTo>
                    <a:pt x="1828" y="975"/>
                  </a:lnTo>
                  <a:lnTo>
                    <a:pt x="1824" y="978"/>
                  </a:lnTo>
                  <a:lnTo>
                    <a:pt x="1820" y="981"/>
                  </a:lnTo>
                  <a:lnTo>
                    <a:pt x="1816" y="983"/>
                  </a:lnTo>
                  <a:lnTo>
                    <a:pt x="1812" y="986"/>
                  </a:lnTo>
                  <a:lnTo>
                    <a:pt x="1809" y="989"/>
                  </a:lnTo>
                  <a:lnTo>
                    <a:pt x="1806" y="992"/>
                  </a:lnTo>
                  <a:lnTo>
                    <a:pt x="1803" y="996"/>
                  </a:lnTo>
                  <a:lnTo>
                    <a:pt x="1799" y="999"/>
                  </a:lnTo>
                  <a:lnTo>
                    <a:pt x="1797" y="1003"/>
                  </a:lnTo>
                  <a:lnTo>
                    <a:pt x="1794" y="1007"/>
                  </a:lnTo>
                  <a:lnTo>
                    <a:pt x="1792" y="1011"/>
                  </a:lnTo>
                  <a:lnTo>
                    <a:pt x="1790" y="1016"/>
                  </a:lnTo>
                  <a:lnTo>
                    <a:pt x="1788" y="1020"/>
                  </a:lnTo>
                  <a:lnTo>
                    <a:pt x="1786" y="1025"/>
                  </a:lnTo>
                  <a:lnTo>
                    <a:pt x="1785" y="1030"/>
                  </a:lnTo>
                  <a:lnTo>
                    <a:pt x="1784" y="1035"/>
                  </a:lnTo>
                  <a:lnTo>
                    <a:pt x="1783" y="1040"/>
                  </a:lnTo>
                  <a:lnTo>
                    <a:pt x="1782" y="1045"/>
                  </a:lnTo>
                  <a:lnTo>
                    <a:pt x="1782" y="1051"/>
                  </a:lnTo>
                  <a:lnTo>
                    <a:pt x="1782" y="1057"/>
                  </a:lnTo>
                  <a:lnTo>
                    <a:pt x="1782" y="1062"/>
                  </a:lnTo>
                  <a:lnTo>
                    <a:pt x="1782" y="1067"/>
                  </a:lnTo>
                  <a:lnTo>
                    <a:pt x="1783" y="1073"/>
                  </a:lnTo>
                  <a:lnTo>
                    <a:pt x="1784" y="1077"/>
                  </a:lnTo>
                  <a:lnTo>
                    <a:pt x="1785" y="1082"/>
                  </a:lnTo>
                  <a:lnTo>
                    <a:pt x="1786" y="1087"/>
                  </a:lnTo>
                  <a:lnTo>
                    <a:pt x="1788" y="1091"/>
                  </a:lnTo>
                  <a:lnTo>
                    <a:pt x="1790" y="1095"/>
                  </a:lnTo>
                  <a:lnTo>
                    <a:pt x="1792" y="1099"/>
                  </a:lnTo>
                  <a:lnTo>
                    <a:pt x="1795" y="1103"/>
                  </a:lnTo>
                  <a:lnTo>
                    <a:pt x="1797" y="1106"/>
                  </a:lnTo>
                  <a:lnTo>
                    <a:pt x="1800" y="1110"/>
                  </a:lnTo>
                  <a:lnTo>
                    <a:pt x="1803" y="1113"/>
                  </a:lnTo>
                  <a:lnTo>
                    <a:pt x="1806" y="1116"/>
                  </a:lnTo>
                  <a:lnTo>
                    <a:pt x="1809" y="1119"/>
                  </a:lnTo>
                  <a:lnTo>
                    <a:pt x="1812" y="1122"/>
                  </a:lnTo>
                  <a:lnTo>
                    <a:pt x="1816" y="1124"/>
                  </a:lnTo>
                  <a:lnTo>
                    <a:pt x="1820" y="1127"/>
                  </a:lnTo>
                  <a:lnTo>
                    <a:pt x="1823" y="1129"/>
                  </a:lnTo>
                  <a:lnTo>
                    <a:pt x="1827" y="1131"/>
                  </a:lnTo>
                  <a:lnTo>
                    <a:pt x="1832" y="1133"/>
                  </a:lnTo>
                  <a:lnTo>
                    <a:pt x="1836" y="1135"/>
                  </a:lnTo>
                  <a:lnTo>
                    <a:pt x="1840" y="1136"/>
                  </a:lnTo>
                  <a:lnTo>
                    <a:pt x="1845" y="1137"/>
                  </a:lnTo>
                  <a:lnTo>
                    <a:pt x="1854" y="1140"/>
                  </a:lnTo>
                  <a:lnTo>
                    <a:pt x="1864" y="1141"/>
                  </a:lnTo>
                  <a:lnTo>
                    <a:pt x="1873" y="1142"/>
                  </a:lnTo>
                  <a:lnTo>
                    <a:pt x="1883" y="1142"/>
                  </a:lnTo>
                  <a:lnTo>
                    <a:pt x="1892" y="1142"/>
                  </a:lnTo>
                  <a:lnTo>
                    <a:pt x="1900" y="1142"/>
                  </a:lnTo>
                  <a:lnTo>
                    <a:pt x="1909" y="1141"/>
                  </a:lnTo>
                  <a:lnTo>
                    <a:pt x="1917" y="1139"/>
                  </a:lnTo>
                  <a:lnTo>
                    <a:pt x="1925" y="1138"/>
                  </a:lnTo>
                  <a:lnTo>
                    <a:pt x="1933" y="1136"/>
                  </a:lnTo>
                  <a:lnTo>
                    <a:pt x="1942" y="1134"/>
                  </a:lnTo>
                  <a:lnTo>
                    <a:pt x="1950" y="1132"/>
                  </a:lnTo>
                  <a:lnTo>
                    <a:pt x="1950" y="1128"/>
                  </a:lnTo>
                  <a:lnTo>
                    <a:pt x="1950" y="1125"/>
                  </a:lnTo>
                  <a:lnTo>
                    <a:pt x="1950" y="1121"/>
                  </a:lnTo>
                  <a:lnTo>
                    <a:pt x="1949" y="1118"/>
                  </a:lnTo>
                  <a:lnTo>
                    <a:pt x="1949" y="1114"/>
                  </a:lnTo>
                  <a:lnTo>
                    <a:pt x="1949" y="1110"/>
                  </a:lnTo>
                  <a:lnTo>
                    <a:pt x="1949" y="1106"/>
                  </a:lnTo>
                  <a:lnTo>
                    <a:pt x="1949" y="1103"/>
                  </a:lnTo>
                  <a:lnTo>
                    <a:pt x="1949" y="1098"/>
                  </a:lnTo>
                  <a:lnTo>
                    <a:pt x="1949" y="1093"/>
                  </a:lnTo>
                  <a:lnTo>
                    <a:pt x="1950" y="1088"/>
                  </a:lnTo>
                  <a:lnTo>
                    <a:pt x="1950" y="1082"/>
                  </a:lnTo>
                  <a:lnTo>
                    <a:pt x="1950" y="1077"/>
                  </a:lnTo>
                  <a:lnTo>
                    <a:pt x="1950" y="1072"/>
                  </a:lnTo>
                  <a:lnTo>
                    <a:pt x="1951" y="1067"/>
                  </a:lnTo>
                  <a:lnTo>
                    <a:pt x="1951" y="1062"/>
                  </a:lnTo>
                  <a:lnTo>
                    <a:pt x="1949" y="1062"/>
                  </a:lnTo>
                  <a:lnTo>
                    <a:pt x="1946" y="1062"/>
                  </a:lnTo>
                  <a:lnTo>
                    <a:pt x="1943" y="1062"/>
                  </a:lnTo>
                  <a:lnTo>
                    <a:pt x="1941" y="1062"/>
                  </a:lnTo>
                  <a:lnTo>
                    <a:pt x="1938" y="1062"/>
                  </a:lnTo>
                  <a:lnTo>
                    <a:pt x="1936" y="1062"/>
                  </a:lnTo>
                  <a:lnTo>
                    <a:pt x="1933" y="1063"/>
                  </a:lnTo>
                  <a:lnTo>
                    <a:pt x="1931" y="1063"/>
                  </a:lnTo>
                  <a:lnTo>
                    <a:pt x="1928" y="1063"/>
                  </a:lnTo>
                  <a:lnTo>
                    <a:pt x="1926" y="1062"/>
                  </a:lnTo>
                  <a:lnTo>
                    <a:pt x="1924" y="1062"/>
                  </a:lnTo>
                  <a:lnTo>
                    <a:pt x="1921" y="1062"/>
                  </a:lnTo>
                  <a:lnTo>
                    <a:pt x="1919" y="1062"/>
                  </a:lnTo>
                  <a:lnTo>
                    <a:pt x="1916" y="1062"/>
                  </a:lnTo>
                  <a:lnTo>
                    <a:pt x="1914" y="1062"/>
                  </a:lnTo>
                  <a:lnTo>
                    <a:pt x="1911" y="1062"/>
                  </a:lnTo>
                  <a:lnTo>
                    <a:pt x="1912" y="1067"/>
                  </a:lnTo>
                  <a:lnTo>
                    <a:pt x="1912" y="1071"/>
                  </a:lnTo>
                  <a:lnTo>
                    <a:pt x="1913" y="1077"/>
                  </a:lnTo>
                  <a:lnTo>
                    <a:pt x="1913" y="1081"/>
                  </a:lnTo>
                  <a:lnTo>
                    <a:pt x="1913" y="1086"/>
                  </a:lnTo>
                  <a:lnTo>
                    <a:pt x="1913" y="1091"/>
                  </a:lnTo>
                  <a:lnTo>
                    <a:pt x="1913" y="1096"/>
                  </a:lnTo>
                  <a:lnTo>
                    <a:pt x="1913" y="1101"/>
                  </a:lnTo>
                  <a:lnTo>
                    <a:pt x="1913" y="1103"/>
                  </a:lnTo>
                  <a:lnTo>
                    <a:pt x="1913" y="1106"/>
                  </a:lnTo>
                  <a:lnTo>
                    <a:pt x="1913" y="1108"/>
                  </a:lnTo>
                  <a:lnTo>
                    <a:pt x="1913" y="1111"/>
                  </a:lnTo>
                  <a:lnTo>
                    <a:pt x="1913" y="1113"/>
                  </a:lnTo>
                  <a:lnTo>
                    <a:pt x="1913" y="1116"/>
                  </a:lnTo>
                  <a:lnTo>
                    <a:pt x="1913" y="1118"/>
                  </a:lnTo>
                  <a:lnTo>
                    <a:pt x="1913" y="1120"/>
                  </a:lnTo>
                  <a:lnTo>
                    <a:pt x="1913" y="1121"/>
                  </a:lnTo>
                  <a:lnTo>
                    <a:pt x="1913" y="1121"/>
                  </a:lnTo>
                  <a:lnTo>
                    <a:pt x="1913" y="1122"/>
                  </a:lnTo>
                  <a:lnTo>
                    <a:pt x="1913" y="1122"/>
                  </a:lnTo>
                  <a:lnTo>
                    <a:pt x="1913" y="1123"/>
                  </a:lnTo>
                  <a:lnTo>
                    <a:pt x="1913" y="1123"/>
                  </a:lnTo>
                  <a:lnTo>
                    <a:pt x="1912" y="1123"/>
                  </a:lnTo>
                  <a:lnTo>
                    <a:pt x="1911" y="1124"/>
                  </a:lnTo>
                  <a:lnTo>
                    <a:pt x="1909" y="1124"/>
                  </a:lnTo>
                  <a:lnTo>
                    <a:pt x="1907" y="1125"/>
                  </a:lnTo>
                  <a:lnTo>
                    <a:pt x="1906" y="1125"/>
                  </a:lnTo>
                  <a:lnTo>
                    <a:pt x="1904" y="1125"/>
                  </a:lnTo>
                  <a:lnTo>
                    <a:pt x="1903" y="1125"/>
                  </a:lnTo>
                  <a:lnTo>
                    <a:pt x="1902" y="1126"/>
                  </a:lnTo>
                  <a:lnTo>
                    <a:pt x="1900" y="1126"/>
                  </a:lnTo>
                  <a:lnTo>
                    <a:pt x="1898" y="1127"/>
                  </a:lnTo>
                  <a:lnTo>
                    <a:pt x="1896" y="1127"/>
                  </a:lnTo>
                  <a:lnTo>
                    <a:pt x="1894" y="1127"/>
                  </a:lnTo>
                  <a:lnTo>
                    <a:pt x="1892" y="1127"/>
                  </a:lnTo>
                  <a:lnTo>
                    <a:pt x="1890" y="1127"/>
                  </a:lnTo>
                  <a:lnTo>
                    <a:pt x="1887" y="1127"/>
                  </a:lnTo>
                  <a:lnTo>
                    <a:pt x="1885" y="1127"/>
                  </a:lnTo>
                  <a:lnTo>
                    <a:pt x="1883" y="1127"/>
                  </a:lnTo>
                  <a:lnTo>
                    <a:pt x="1882" y="1127"/>
                  </a:lnTo>
                  <a:lnTo>
                    <a:pt x="1880" y="1127"/>
                  </a:lnTo>
                  <a:lnTo>
                    <a:pt x="1878" y="1127"/>
                  </a:lnTo>
                  <a:lnTo>
                    <a:pt x="1877" y="1127"/>
                  </a:lnTo>
                  <a:lnTo>
                    <a:pt x="1875" y="1127"/>
                  </a:lnTo>
                  <a:lnTo>
                    <a:pt x="1873" y="1126"/>
                  </a:lnTo>
                  <a:lnTo>
                    <a:pt x="1872" y="1126"/>
                  </a:lnTo>
                  <a:lnTo>
                    <a:pt x="1868" y="1125"/>
                  </a:lnTo>
                  <a:lnTo>
                    <a:pt x="1864" y="1124"/>
                  </a:lnTo>
                  <a:lnTo>
                    <a:pt x="1861" y="1123"/>
                  </a:lnTo>
                  <a:lnTo>
                    <a:pt x="1858" y="1122"/>
                  </a:lnTo>
                  <a:lnTo>
                    <a:pt x="1855" y="1121"/>
                  </a:lnTo>
                  <a:lnTo>
                    <a:pt x="1852" y="1119"/>
                  </a:lnTo>
                  <a:lnTo>
                    <a:pt x="1849" y="1117"/>
                  </a:lnTo>
                  <a:lnTo>
                    <a:pt x="1846" y="1114"/>
                  </a:lnTo>
                  <a:lnTo>
                    <a:pt x="1843" y="1112"/>
                  </a:lnTo>
                  <a:lnTo>
                    <a:pt x="1840" y="1109"/>
                  </a:lnTo>
                  <a:lnTo>
                    <a:pt x="1838" y="1106"/>
                  </a:lnTo>
                  <a:lnTo>
                    <a:pt x="1836" y="1103"/>
                  </a:lnTo>
                  <a:lnTo>
                    <a:pt x="1834" y="1099"/>
                  </a:lnTo>
                  <a:lnTo>
                    <a:pt x="1832" y="1095"/>
                  </a:lnTo>
                  <a:lnTo>
                    <a:pt x="1830" y="1092"/>
                  </a:lnTo>
                  <a:lnTo>
                    <a:pt x="1829" y="1088"/>
                  </a:lnTo>
                  <a:lnTo>
                    <a:pt x="1826" y="1080"/>
                  </a:lnTo>
                  <a:lnTo>
                    <a:pt x="1825" y="1073"/>
                  </a:lnTo>
                  <a:lnTo>
                    <a:pt x="1823" y="1065"/>
                  </a:lnTo>
                  <a:lnTo>
                    <a:pt x="1823" y="1058"/>
                  </a:lnTo>
                  <a:lnTo>
                    <a:pt x="1823" y="1050"/>
                  </a:lnTo>
                  <a:lnTo>
                    <a:pt x="1824" y="1044"/>
                  </a:lnTo>
                  <a:lnTo>
                    <a:pt x="1825" y="1037"/>
                  </a:lnTo>
                  <a:lnTo>
                    <a:pt x="1826" y="1030"/>
                  </a:lnTo>
                  <a:lnTo>
                    <a:pt x="1828" y="1024"/>
                  </a:lnTo>
                  <a:lnTo>
                    <a:pt x="1831" y="1017"/>
                  </a:lnTo>
                  <a:lnTo>
                    <a:pt x="1834" y="1011"/>
                  </a:lnTo>
                  <a:lnTo>
                    <a:pt x="1837" y="1005"/>
                  </a:lnTo>
                  <a:lnTo>
                    <a:pt x="1840" y="1002"/>
                  </a:lnTo>
                  <a:lnTo>
                    <a:pt x="1842" y="999"/>
                  </a:lnTo>
                  <a:lnTo>
                    <a:pt x="1844" y="996"/>
                  </a:lnTo>
                  <a:lnTo>
                    <a:pt x="1847" y="994"/>
                  </a:lnTo>
                  <a:lnTo>
                    <a:pt x="1850" y="991"/>
                  </a:lnTo>
                  <a:lnTo>
                    <a:pt x="1853" y="989"/>
                  </a:lnTo>
                  <a:lnTo>
                    <a:pt x="1856" y="987"/>
                  </a:lnTo>
                  <a:lnTo>
                    <a:pt x="1859" y="985"/>
                  </a:lnTo>
                  <a:lnTo>
                    <a:pt x="1862" y="983"/>
                  </a:lnTo>
                  <a:lnTo>
                    <a:pt x="1865" y="982"/>
                  </a:lnTo>
                  <a:lnTo>
                    <a:pt x="1869" y="981"/>
                  </a:lnTo>
                  <a:lnTo>
                    <a:pt x="1872" y="980"/>
                  </a:lnTo>
                  <a:lnTo>
                    <a:pt x="1876" y="979"/>
                  </a:lnTo>
                  <a:lnTo>
                    <a:pt x="1880" y="979"/>
                  </a:lnTo>
                  <a:lnTo>
                    <a:pt x="1883" y="978"/>
                  </a:lnTo>
                  <a:lnTo>
                    <a:pt x="1887" y="978"/>
                  </a:lnTo>
                  <a:lnTo>
                    <a:pt x="1891" y="978"/>
                  </a:lnTo>
                  <a:lnTo>
                    <a:pt x="1895" y="978"/>
                  </a:lnTo>
                  <a:lnTo>
                    <a:pt x="1898" y="979"/>
                  </a:lnTo>
                  <a:lnTo>
                    <a:pt x="1902" y="979"/>
                  </a:lnTo>
                  <a:lnTo>
                    <a:pt x="1905" y="981"/>
                  </a:lnTo>
                  <a:lnTo>
                    <a:pt x="1909" y="981"/>
                  </a:lnTo>
                  <a:lnTo>
                    <a:pt x="1912" y="983"/>
                  </a:lnTo>
                  <a:lnTo>
                    <a:pt x="1916" y="984"/>
                  </a:lnTo>
                  <a:lnTo>
                    <a:pt x="1919" y="986"/>
                  </a:lnTo>
                  <a:lnTo>
                    <a:pt x="1922" y="988"/>
                  </a:lnTo>
                  <a:lnTo>
                    <a:pt x="1925" y="990"/>
                  </a:lnTo>
                  <a:lnTo>
                    <a:pt x="1928" y="992"/>
                  </a:lnTo>
                  <a:lnTo>
                    <a:pt x="1930" y="994"/>
                  </a:lnTo>
                  <a:lnTo>
                    <a:pt x="1933" y="997"/>
                  </a:lnTo>
                  <a:lnTo>
                    <a:pt x="1935" y="1000"/>
                  </a:lnTo>
                  <a:lnTo>
                    <a:pt x="1937" y="1003"/>
                  </a:lnTo>
                  <a:lnTo>
                    <a:pt x="1941" y="1003"/>
                  </a:lnTo>
                  <a:lnTo>
                    <a:pt x="1942" y="1000"/>
                  </a:lnTo>
                  <a:lnTo>
                    <a:pt x="1943" y="996"/>
                  </a:lnTo>
                  <a:lnTo>
                    <a:pt x="1943" y="993"/>
                  </a:lnTo>
                  <a:lnTo>
                    <a:pt x="1944" y="990"/>
                  </a:lnTo>
                  <a:lnTo>
                    <a:pt x="1945" y="987"/>
                  </a:lnTo>
                  <a:lnTo>
                    <a:pt x="1946" y="984"/>
                  </a:lnTo>
                  <a:lnTo>
                    <a:pt x="1947" y="981"/>
                  </a:lnTo>
                  <a:lnTo>
                    <a:pt x="1948" y="977"/>
                  </a:lnTo>
                  <a:lnTo>
                    <a:pt x="1941" y="974"/>
                  </a:lnTo>
                  <a:lnTo>
                    <a:pt x="1933" y="971"/>
                  </a:lnTo>
                  <a:lnTo>
                    <a:pt x="1926" y="968"/>
                  </a:lnTo>
                  <a:lnTo>
                    <a:pt x="1919" y="966"/>
                  </a:lnTo>
                  <a:lnTo>
                    <a:pt x="1911" y="964"/>
                  </a:lnTo>
                  <a:lnTo>
                    <a:pt x="1903" y="963"/>
                  </a:lnTo>
                  <a:lnTo>
                    <a:pt x="1895" y="962"/>
                  </a:lnTo>
                  <a:lnTo>
                    <a:pt x="1887" y="962"/>
                  </a:lnTo>
                  <a:close/>
                  <a:moveTo>
                    <a:pt x="2654" y="962"/>
                  </a:moveTo>
                  <a:lnTo>
                    <a:pt x="2648" y="962"/>
                  </a:lnTo>
                  <a:lnTo>
                    <a:pt x="2643" y="963"/>
                  </a:lnTo>
                  <a:lnTo>
                    <a:pt x="2638" y="964"/>
                  </a:lnTo>
                  <a:lnTo>
                    <a:pt x="2633" y="965"/>
                  </a:lnTo>
                  <a:lnTo>
                    <a:pt x="2628" y="966"/>
                  </a:lnTo>
                  <a:lnTo>
                    <a:pt x="2624" y="968"/>
                  </a:lnTo>
                  <a:lnTo>
                    <a:pt x="2619" y="971"/>
                  </a:lnTo>
                  <a:lnTo>
                    <a:pt x="2615" y="975"/>
                  </a:lnTo>
                  <a:lnTo>
                    <a:pt x="2610" y="979"/>
                  </a:lnTo>
                  <a:lnTo>
                    <a:pt x="2606" y="983"/>
                  </a:lnTo>
                  <a:lnTo>
                    <a:pt x="2602" y="988"/>
                  </a:lnTo>
                  <a:lnTo>
                    <a:pt x="2600" y="992"/>
                  </a:lnTo>
                  <a:lnTo>
                    <a:pt x="2598" y="997"/>
                  </a:lnTo>
                  <a:lnTo>
                    <a:pt x="2596" y="1003"/>
                  </a:lnTo>
                  <a:lnTo>
                    <a:pt x="2596" y="1009"/>
                  </a:lnTo>
                  <a:lnTo>
                    <a:pt x="2595" y="1015"/>
                  </a:lnTo>
                  <a:lnTo>
                    <a:pt x="2595" y="1020"/>
                  </a:lnTo>
                  <a:lnTo>
                    <a:pt x="2596" y="1026"/>
                  </a:lnTo>
                  <a:lnTo>
                    <a:pt x="2598" y="1031"/>
                  </a:lnTo>
                  <a:lnTo>
                    <a:pt x="2599" y="1036"/>
                  </a:lnTo>
                  <a:lnTo>
                    <a:pt x="2602" y="1041"/>
                  </a:lnTo>
                  <a:lnTo>
                    <a:pt x="2605" y="1046"/>
                  </a:lnTo>
                  <a:lnTo>
                    <a:pt x="2607" y="1048"/>
                  </a:lnTo>
                  <a:lnTo>
                    <a:pt x="2608" y="1050"/>
                  </a:lnTo>
                  <a:lnTo>
                    <a:pt x="2611" y="1052"/>
                  </a:lnTo>
                  <a:lnTo>
                    <a:pt x="2613" y="1053"/>
                  </a:lnTo>
                  <a:lnTo>
                    <a:pt x="2615" y="1055"/>
                  </a:lnTo>
                  <a:lnTo>
                    <a:pt x="2618" y="1056"/>
                  </a:lnTo>
                  <a:lnTo>
                    <a:pt x="2620" y="1058"/>
                  </a:lnTo>
                  <a:lnTo>
                    <a:pt x="2623" y="1060"/>
                  </a:lnTo>
                  <a:lnTo>
                    <a:pt x="2625" y="1062"/>
                  </a:lnTo>
                  <a:lnTo>
                    <a:pt x="2628" y="1063"/>
                  </a:lnTo>
                  <a:lnTo>
                    <a:pt x="2630" y="1064"/>
                  </a:lnTo>
                  <a:lnTo>
                    <a:pt x="2633" y="1065"/>
                  </a:lnTo>
                  <a:lnTo>
                    <a:pt x="2637" y="1067"/>
                  </a:lnTo>
                  <a:lnTo>
                    <a:pt x="2641" y="1069"/>
                  </a:lnTo>
                  <a:lnTo>
                    <a:pt x="2644" y="1071"/>
                  </a:lnTo>
                  <a:lnTo>
                    <a:pt x="2648" y="1073"/>
                  </a:lnTo>
                  <a:lnTo>
                    <a:pt x="2651" y="1075"/>
                  </a:lnTo>
                  <a:lnTo>
                    <a:pt x="2655" y="1077"/>
                  </a:lnTo>
                  <a:lnTo>
                    <a:pt x="2658" y="1079"/>
                  </a:lnTo>
                  <a:lnTo>
                    <a:pt x="2661" y="1082"/>
                  </a:lnTo>
                  <a:lnTo>
                    <a:pt x="2664" y="1084"/>
                  </a:lnTo>
                  <a:lnTo>
                    <a:pt x="2666" y="1086"/>
                  </a:lnTo>
                  <a:lnTo>
                    <a:pt x="2667" y="1088"/>
                  </a:lnTo>
                  <a:lnTo>
                    <a:pt x="2669" y="1090"/>
                  </a:lnTo>
                  <a:lnTo>
                    <a:pt x="2670" y="1093"/>
                  </a:lnTo>
                  <a:lnTo>
                    <a:pt x="2671" y="1095"/>
                  </a:lnTo>
                  <a:lnTo>
                    <a:pt x="2671" y="1098"/>
                  </a:lnTo>
                  <a:lnTo>
                    <a:pt x="2671" y="1101"/>
                  </a:lnTo>
                  <a:lnTo>
                    <a:pt x="2671" y="1105"/>
                  </a:lnTo>
                  <a:lnTo>
                    <a:pt x="2671" y="1107"/>
                  </a:lnTo>
                  <a:lnTo>
                    <a:pt x="2670" y="1110"/>
                  </a:lnTo>
                  <a:lnTo>
                    <a:pt x="2669" y="1113"/>
                  </a:lnTo>
                  <a:lnTo>
                    <a:pt x="2667" y="1115"/>
                  </a:lnTo>
                  <a:lnTo>
                    <a:pt x="2666" y="1117"/>
                  </a:lnTo>
                  <a:lnTo>
                    <a:pt x="2664" y="1119"/>
                  </a:lnTo>
                  <a:lnTo>
                    <a:pt x="2662" y="1121"/>
                  </a:lnTo>
                  <a:lnTo>
                    <a:pt x="2660" y="1122"/>
                  </a:lnTo>
                  <a:lnTo>
                    <a:pt x="2658" y="1123"/>
                  </a:lnTo>
                  <a:lnTo>
                    <a:pt x="2655" y="1125"/>
                  </a:lnTo>
                  <a:lnTo>
                    <a:pt x="2652" y="1125"/>
                  </a:lnTo>
                  <a:lnTo>
                    <a:pt x="2650" y="1126"/>
                  </a:lnTo>
                  <a:lnTo>
                    <a:pt x="2647" y="1127"/>
                  </a:lnTo>
                  <a:lnTo>
                    <a:pt x="2644" y="1127"/>
                  </a:lnTo>
                  <a:lnTo>
                    <a:pt x="2641" y="1127"/>
                  </a:lnTo>
                  <a:lnTo>
                    <a:pt x="2638" y="1127"/>
                  </a:lnTo>
                  <a:lnTo>
                    <a:pt x="2635" y="1127"/>
                  </a:lnTo>
                  <a:lnTo>
                    <a:pt x="2632" y="1126"/>
                  </a:lnTo>
                  <a:lnTo>
                    <a:pt x="2629" y="1125"/>
                  </a:lnTo>
                  <a:lnTo>
                    <a:pt x="2626" y="1124"/>
                  </a:lnTo>
                  <a:lnTo>
                    <a:pt x="2623" y="1123"/>
                  </a:lnTo>
                  <a:lnTo>
                    <a:pt x="2621" y="1122"/>
                  </a:lnTo>
                  <a:lnTo>
                    <a:pt x="2618" y="1120"/>
                  </a:lnTo>
                  <a:lnTo>
                    <a:pt x="2616" y="1118"/>
                  </a:lnTo>
                  <a:lnTo>
                    <a:pt x="2614" y="1116"/>
                  </a:lnTo>
                  <a:lnTo>
                    <a:pt x="2613" y="1114"/>
                  </a:lnTo>
                  <a:lnTo>
                    <a:pt x="2611" y="1111"/>
                  </a:lnTo>
                  <a:lnTo>
                    <a:pt x="2609" y="1109"/>
                  </a:lnTo>
                  <a:lnTo>
                    <a:pt x="2608" y="1106"/>
                  </a:lnTo>
                  <a:lnTo>
                    <a:pt x="2607" y="1103"/>
                  </a:lnTo>
                  <a:lnTo>
                    <a:pt x="2606" y="1100"/>
                  </a:lnTo>
                  <a:lnTo>
                    <a:pt x="2601" y="1100"/>
                  </a:lnTo>
                  <a:lnTo>
                    <a:pt x="2601" y="1104"/>
                  </a:lnTo>
                  <a:lnTo>
                    <a:pt x="2600" y="1108"/>
                  </a:lnTo>
                  <a:lnTo>
                    <a:pt x="2599" y="1112"/>
                  </a:lnTo>
                  <a:lnTo>
                    <a:pt x="2598" y="1116"/>
                  </a:lnTo>
                  <a:lnTo>
                    <a:pt x="2597" y="1120"/>
                  </a:lnTo>
                  <a:lnTo>
                    <a:pt x="2596" y="1124"/>
                  </a:lnTo>
                  <a:lnTo>
                    <a:pt x="2595" y="1128"/>
                  </a:lnTo>
                  <a:lnTo>
                    <a:pt x="2594" y="1132"/>
                  </a:lnTo>
                  <a:lnTo>
                    <a:pt x="2598" y="1135"/>
                  </a:lnTo>
                  <a:lnTo>
                    <a:pt x="2603" y="1136"/>
                  </a:lnTo>
                  <a:lnTo>
                    <a:pt x="2609" y="1138"/>
                  </a:lnTo>
                  <a:lnTo>
                    <a:pt x="2614" y="1140"/>
                  </a:lnTo>
                  <a:lnTo>
                    <a:pt x="2619" y="1141"/>
                  </a:lnTo>
                  <a:lnTo>
                    <a:pt x="2624" y="1142"/>
                  </a:lnTo>
                  <a:lnTo>
                    <a:pt x="2630" y="1142"/>
                  </a:lnTo>
                  <a:lnTo>
                    <a:pt x="2635" y="1142"/>
                  </a:lnTo>
                  <a:lnTo>
                    <a:pt x="2639" y="1142"/>
                  </a:lnTo>
                  <a:lnTo>
                    <a:pt x="2644" y="1142"/>
                  </a:lnTo>
                  <a:lnTo>
                    <a:pt x="2648" y="1142"/>
                  </a:lnTo>
                  <a:lnTo>
                    <a:pt x="2652" y="1141"/>
                  </a:lnTo>
                  <a:lnTo>
                    <a:pt x="2657" y="1140"/>
                  </a:lnTo>
                  <a:lnTo>
                    <a:pt x="2661" y="1139"/>
                  </a:lnTo>
                  <a:lnTo>
                    <a:pt x="2665" y="1138"/>
                  </a:lnTo>
                  <a:lnTo>
                    <a:pt x="2669" y="1136"/>
                  </a:lnTo>
                  <a:lnTo>
                    <a:pt x="2674" y="1134"/>
                  </a:lnTo>
                  <a:lnTo>
                    <a:pt x="2678" y="1131"/>
                  </a:lnTo>
                  <a:lnTo>
                    <a:pt x="2682" y="1129"/>
                  </a:lnTo>
                  <a:lnTo>
                    <a:pt x="2685" y="1126"/>
                  </a:lnTo>
                  <a:lnTo>
                    <a:pt x="2688" y="1123"/>
                  </a:lnTo>
                  <a:lnTo>
                    <a:pt x="2691" y="1120"/>
                  </a:lnTo>
                  <a:lnTo>
                    <a:pt x="2694" y="1116"/>
                  </a:lnTo>
                  <a:lnTo>
                    <a:pt x="2696" y="1111"/>
                  </a:lnTo>
                  <a:lnTo>
                    <a:pt x="2697" y="1108"/>
                  </a:lnTo>
                  <a:lnTo>
                    <a:pt x="2699" y="1106"/>
                  </a:lnTo>
                  <a:lnTo>
                    <a:pt x="2700" y="1103"/>
                  </a:lnTo>
                  <a:lnTo>
                    <a:pt x="2701" y="1100"/>
                  </a:lnTo>
                  <a:lnTo>
                    <a:pt x="2701" y="1097"/>
                  </a:lnTo>
                  <a:lnTo>
                    <a:pt x="2702" y="1093"/>
                  </a:lnTo>
                  <a:lnTo>
                    <a:pt x="2702" y="1090"/>
                  </a:lnTo>
                  <a:lnTo>
                    <a:pt x="2702" y="1087"/>
                  </a:lnTo>
                  <a:lnTo>
                    <a:pt x="2702" y="1084"/>
                  </a:lnTo>
                  <a:lnTo>
                    <a:pt x="2702" y="1082"/>
                  </a:lnTo>
                  <a:lnTo>
                    <a:pt x="2702" y="1079"/>
                  </a:lnTo>
                  <a:lnTo>
                    <a:pt x="2701" y="1076"/>
                  </a:lnTo>
                  <a:lnTo>
                    <a:pt x="2701" y="1073"/>
                  </a:lnTo>
                  <a:lnTo>
                    <a:pt x="2700" y="1070"/>
                  </a:lnTo>
                  <a:lnTo>
                    <a:pt x="2699" y="1067"/>
                  </a:lnTo>
                  <a:lnTo>
                    <a:pt x="2698" y="1065"/>
                  </a:lnTo>
                  <a:lnTo>
                    <a:pt x="2697" y="1062"/>
                  </a:lnTo>
                  <a:lnTo>
                    <a:pt x="2695" y="1059"/>
                  </a:lnTo>
                  <a:lnTo>
                    <a:pt x="2693" y="1057"/>
                  </a:lnTo>
                  <a:lnTo>
                    <a:pt x="2691" y="1054"/>
                  </a:lnTo>
                  <a:lnTo>
                    <a:pt x="2686" y="1050"/>
                  </a:lnTo>
                  <a:lnTo>
                    <a:pt x="2681" y="1046"/>
                  </a:lnTo>
                  <a:lnTo>
                    <a:pt x="2675" y="1042"/>
                  </a:lnTo>
                  <a:lnTo>
                    <a:pt x="2669" y="1039"/>
                  </a:lnTo>
                  <a:lnTo>
                    <a:pt x="2663" y="1035"/>
                  </a:lnTo>
                  <a:lnTo>
                    <a:pt x="2657" y="1032"/>
                  </a:lnTo>
                  <a:lnTo>
                    <a:pt x="2650" y="1029"/>
                  </a:lnTo>
                  <a:lnTo>
                    <a:pt x="2645" y="1026"/>
                  </a:lnTo>
                  <a:lnTo>
                    <a:pt x="2639" y="1022"/>
                  </a:lnTo>
                  <a:lnTo>
                    <a:pt x="2635" y="1019"/>
                  </a:lnTo>
                  <a:lnTo>
                    <a:pt x="2632" y="1017"/>
                  </a:lnTo>
                  <a:lnTo>
                    <a:pt x="2631" y="1015"/>
                  </a:lnTo>
                  <a:lnTo>
                    <a:pt x="2629" y="1013"/>
                  </a:lnTo>
                  <a:lnTo>
                    <a:pt x="2628" y="1011"/>
                  </a:lnTo>
                  <a:lnTo>
                    <a:pt x="2626" y="1009"/>
                  </a:lnTo>
                  <a:lnTo>
                    <a:pt x="2626" y="1007"/>
                  </a:lnTo>
                  <a:lnTo>
                    <a:pt x="2625" y="1004"/>
                  </a:lnTo>
                  <a:lnTo>
                    <a:pt x="2625" y="1002"/>
                  </a:lnTo>
                  <a:lnTo>
                    <a:pt x="2625" y="1000"/>
                  </a:lnTo>
                  <a:lnTo>
                    <a:pt x="2626" y="997"/>
                  </a:lnTo>
                  <a:lnTo>
                    <a:pt x="2626" y="994"/>
                  </a:lnTo>
                  <a:lnTo>
                    <a:pt x="2627" y="992"/>
                  </a:lnTo>
                  <a:lnTo>
                    <a:pt x="2628" y="990"/>
                  </a:lnTo>
                  <a:lnTo>
                    <a:pt x="2629" y="988"/>
                  </a:lnTo>
                  <a:lnTo>
                    <a:pt x="2631" y="986"/>
                  </a:lnTo>
                  <a:lnTo>
                    <a:pt x="2633" y="985"/>
                  </a:lnTo>
                  <a:lnTo>
                    <a:pt x="2635" y="983"/>
                  </a:lnTo>
                  <a:lnTo>
                    <a:pt x="2637" y="981"/>
                  </a:lnTo>
                  <a:lnTo>
                    <a:pt x="2640" y="980"/>
                  </a:lnTo>
                  <a:lnTo>
                    <a:pt x="2642" y="979"/>
                  </a:lnTo>
                  <a:lnTo>
                    <a:pt x="2645" y="978"/>
                  </a:lnTo>
                  <a:lnTo>
                    <a:pt x="2647" y="978"/>
                  </a:lnTo>
                  <a:lnTo>
                    <a:pt x="2650" y="977"/>
                  </a:lnTo>
                  <a:lnTo>
                    <a:pt x="2653" y="977"/>
                  </a:lnTo>
                  <a:lnTo>
                    <a:pt x="2656" y="977"/>
                  </a:lnTo>
                  <a:lnTo>
                    <a:pt x="2658" y="978"/>
                  </a:lnTo>
                  <a:lnTo>
                    <a:pt x="2661" y="978"/>
                  </a:lnTo>
                  <a:lnTo>
                    <a:pt x="2663" y="979"/>
                  </a:lnTo>
                  <a:lnTo>
                    <a:pt x="2667" y="981"/>
                  </a:lnTo>
                  <a:lnTo>
                    <a:pt x="2671" y="983"/>
                  </a:lnTo>
                  <a:lnTo>
                    <a:pt x="2674" y="987"/>
                  </a:lnTo>
                  <a:lnTo>
                    <a:pt x="2678" y="990"/>
                  </a:lnTo>
                  <a:lnTo>
                    <a:pt x="2680" y="994"/>
                  </a:lnTo>
                  <a:lnTo>
                    <a:pt x="2682" y="999"/>
                  </a:lnTo>
                  <a:lnTo>
                    <a:pt x="2686" y="999"/>
                  </a:lnTo>
                  <a:lnTo>
                    <a:pt x="2687" y="996"/>
                  </a:lnTo>
                  <a:lnTo>
                    <a:pt x="2688" y="993"/>
                  </a:lnTo>
                  <a:lnTo>
                    <a:pt x="2689" y="990"/>
                  </a:lnTo>
                  <a:lnTo>
                    <a:pt x="2690" y="987"/>
                  </a:lnTo>
                  <a:lnTo>
                    <a:pt x="2691" y="983"/>
                  </a:lnTo>
                  <a:lnTo>
                    <a:pt x="2692" y="980"/>
                  </a:lnTo>
                  <a:lnTo>
                    <a:pt x="2693" y="977"/>
                  </a:lnTo>
                  <a:lnTo>
                    <a:pt x="2694" y="974"/>
                  </a:lnTo>
                  <a:lnTo>
                    <a:pt x="2694" y="974"/>
                  </a:lnTo>
                  <a:lnTo>
                    <a:pt x="2693" y="974"/>
                  </a:lnTo>
                  <a:lnTo>
                    <a:pt x="2693" y="974"/>
                  </a:lnTo>
                  <a:lnTo>
                    <a:pt x="2693" y="973"/>
                  </a:lnTo>
                  <a:lnTo>
                    <a:pt x="2693" y="973"/>
                  </a:lnTo>
                  <a:lnTo>
                    <a:pt x="2693" y="973"/>
                  </a:lnTo>
                  <a:lnTo>
                    <a:pt x="2692" y="973"/>
                  </a:lnTo>
                  <a:lnTo>
                    <a:pt x="2692" y="972"/>
                  </a:lnTo>
                  <a:lnTo>
                    <a:pt x="2688" y="970"/>
                  </a:lnTo>
                  <a:lnTo>
                    <a:pt x="2683" y="968"/>
                  </a:lnTo>
                  <a:lnTo>
                    <a:pt x="2678" y="966"/>
                  </a:lnTo>
                  <a:lnTo>
                    <a:pt x="2674" y="964"/>
                  </a:lnTo>
                  <a:lnTo>
                    <a:pt x="2669" y="964"/>
                  </a:lnTo>
                  <a:lnTo>
                    <a:pt x="2664" y="963"/>
                  </a:lnTo>
                  <a:lnTo>
                    <a:pt x="2659" y="962"/>
                  </a:lnTo>
                  <a:lnTo>
                    <a:pt x="2654" y="962"/>
                  </a:lnTo>
                  <a:close/>
                  <a:moveTo>
                    <a:pt x="4278" y="962"/>
                  </a:moveTo>
                  <a:lnTo>
                    <a:pt x="4272" y="962"/>
                  </a:lnTo>
                  <a:lnTo>
                    <a:pt x="4267" y="963"/>
                  </a:lnTo>
                  <a:lnTo>
                    <a:pt x="4262" y="964"/>
                  </a:lnTo>
                  <a:lnTo>
                    <a:pt x="4257" y="965"/>
                  </a:lnTo>
                  <a:lnTo>
                    <a:pt x="4253" y="966"/>
                  </a:lnTo>
                  <a:lnTo>
                    <a:pt x="4248" y="968"/>
                  </a:lnTo>
                  <a:lnTo>
                    <a:pt x="4243" y="971"/>
                  </a:lnTo>
                  <a:lnTo>
                    <a:pt x="4239" y="975"/>
                  </a:lnTo>
                  <a:lnTo>
                    <a:pt x="4234" y="979"/>
                  </a:lnTo>
                  <a:lnTo>
                    <a:pt x="4230" y="983"/>
                  </a:lnTo>
                  <a:lnTo>
                    <a:pt x="4227" y="988"/>
                  </a:lnTo>
                  <a:lnTo>
                    <a:pt x="4224" y="992"/>
                  </a:lnTo>
                  <a:lnTo>
                    <a:pt x="4222" y="997"/>
                  </a:lnTo>
                  <a:lnTo>
                    <a:pt x="4220" y="1003"/>
                  </a:lnTo>
                  <a:lnTo>
                    <a:pt x="4220" y="1009"/>
                  </a:lnTo>
                  <a:lnTo>
                    <a:pt x="4220" y="1015"/>
                  </a:lnTo>
                  <a:lnTo>
                    <a:pt x="4220" y="1020"/>
                  </a:lnTo>
                  <a:lnTo>
                    <a:pt x="4220" y="1026"/>
                  </a:lnTo>
                  <a:lnTo>
                    <a:pt x="4222" y="1031"/>
                  </a:lnTo>
                  <a:lnTo>
                    <a:pt x="4223" y="1036"/>
                  </a:lnTo>
                  <a:lnTo>
                    <a:pt x="4226" y="1041"/>
                  </a:lnTo>
                  <a:lnTo>
                    <a:pt x="4229" y="1046"/>
                  </a:lnTo>
                  <a:lnTo>
                    <a:pt x="4231" y="1048"/>
                  </a:lnTo>
                  <a:lnTo>
                    <a:pt x="4233" y="1050"/>
                  </a:lnTo>
                  <a:lnTo>
                    <a:pt x="4235" y="1052"/>
                  </a:lnTo>
                  <a:lnTo>
                    <a:pt x="4237" y="1053"/>
                  </a:lnTo>
                  <a:lnTo>
                    <a:pt x="4239" y="1055"/>
                  </a:lnTo>
                  <a:lnTo>
                    <a:pt x="4242" y="1056"/>
                  </a:lnTo>
                  <a:lnTo>
                    <a:pt x="4244" y="1058"/>
                  </a:lnTo>
                  <a:lnTo>
                    <a:pt x="4247" y="1060"/>
                  </a:lnTo>
                  <a:lnTo>
                    <a:pt x="4250" y="1062"/>
                  </a:lnTo>
                  <a:lnTo>
                    <a:pt x="4252" y="1063"/>
                  </a:lnTo>
                  <a:lnTo>
                    <a:pt x="4255" y="1064"/>
                  </a:lnTo>
                  <a:lnTo>
                    <a:pt x="4257" y="1065"/>
                  </a:lnTo>
                  <a:lnTo>
                    <a:pt x="4261" y="1067"/>
                  </a:lnTo>
                  <a:lnTo>
                    <a:pt x="4265" y="1069"/>
                  </a:lnTo>
                  <a:lnTo>
                    <a:pt x="4268" y="1071"/>
                  </a:lnTo>
                  <a:lnTo>
                    <a:pt x="4272" y="1073"/>
                  </a:lnTo>
                  <a:lnTo>
                    <a:pt x="4276" y="1075"/>
                  </a:lnTo>
                  <a:lnTo>
                    <a:pt x="4279" y="1077"/>
                  </a:lnTo>
                  <a:lnTo>
                    <a:pt x="4283" y="1079"/>
                  </a:lnTo>
                  <a:lnTo>
                    <a:pt x="4286" y="1082"/>
                  </a:lnTo>
                  <a:lnTo>
                    <a:pt x="4288" y="1084"/>
                  </a:lnTo>
                  <a:lnTo>
                    <a:pt x="4290" y="1086"/>
                  </a:lnTo>
                  <a:lnTo>
                    <a:pt x="4291" y="1088"/>
                  </a:lnTo>
                  <a:lnTo>
                    <a:pt x="4293" y="1090"/>
                  </a:lnTo>
                  <a:lnTo>
                    <a:pt x="4294" y="1093"/>
                  </a:lnTo>
                  <a:lnTo>
                    <a:pt x="4294" y="1095"/>
                  </a:lnTo>
                  <a:lnTo>
                    <a:pt x="4295" y="1098"/>
                  </a:lnTo>
                  <a:lnTo>
                    <a:pt x="4295" y="1101"/>
                  </a:lnTo>
                  <a:lnTo>
                    <a:pt x="4295" y="1105"/>
                  </a:lnTo>
                  <a:lnTo>
                    <a:pt x="4294" y="1107"/>
                  </a:lnTo>
                  <a:lnTo>
                    <a:pt x="4294" y="1110"/>
                  </a:lnTo>
                  <a:lnTo>
                    <a:pt x="4293" y="1113"/>
                  </a:lnTo>
                  <a:lnTo>
                    <a:pt x="4292" y="1115"/>
                  </a:lnTo>
                  <a:lnTo>
                    <a:pt x="4290" y="1117"/>
                  </a:lnTo>
                  <a:lnTo>
                    <a:pt x="4288" y="1119"/>
                  </a:lnTo>
                  <a:lnTo>
                    <a:pt x="4286" y="1121"/>
                  </a:lnTo>
                  <a:lnTo>
                    <a:pt x="4284" y="1122"/>
                  </a:lnTo>
                  <a:lnTo>
                    <a:pt x="4282" y="1123"/>
                  </a:lnTo>
                  <a:lnTo>
                    <a:pt x="4279" y="1125"/>
                  </a:lnTo>
                  <a:lnTo>
                    <a:pt x="4277" y="1125"/>
                  </a:lnTo>
                  <a:lnTo>
                    <a:pt x="4274" y="1126"/>
                  </a:lnTo>
                  <a:lnTo>
                    <a:pt x="4271" y="1127"/>
                  </a:lnTo>
                  <a:lnTo>
                    <a:pt x="4268" y="1127"/>
                  </a:lnTo>
                  <a:lnTo>
                    <a:pt x="4266" y="1127"/>
                  </a:lnTo>
                  <a:lnTo>
                    <a:pt x="4262" y="1127"/>
                  </a:lnTo>
                  <a:lnTo>
                    <a:pt x="4259" y="1127"/>
                  </a:lnTo>
                  <a:lnTo>
                    <a:pt x="4256" y="1126"/>
                  </a:lnTo>
                  <a:lnTo>
                    <a:pt x="4253" y="1125"/>
                  </a:lnTo>
                  <a:lnTo>
                    <a:pt x="4250" y="1124"/>
                  </a:lnTo>
                  <a:lnTo>
                    <a:pt x="4248" y="1123"/>
                  </a:lnTo>
                  <a:lnTo>
                    <a:pt x="4245" y="1122"/>
                  </a:lnTo>
                  <a:lnTo>
                    <a:pt x="4243" y="1120"/>
                  </a:lnTo>
                  <a:lnTo>
                    <a:pt x="4240" y="1118"/>
                  </a:lnTo>
                  <a:lnTo>
                    <a:pt x="4238" y="1116"/>
                  </a:lnTo>
                  <a:lnTo>
                    <a:pt x="4236" y="1114"/>
                  </a:lnTo>
                  <a:lnTo>
                    <a:pt x="4235" y="1111"/>
                  </a:lnTo>
                  <a:lnTo>
                    <a:pt x="4233" y="1109"/>
                  </a:lnTo>
                  <a:lnTo>
                    <a:pt x="4232" y="1106"/>
                  </a:lnTo>
                  <a:lnTo>
                    <a:pt x="4231" y="1103"/>
                  </a:lnTo>
                  <a:lnTo>
                    <a:pt x="4230" y="1100"/>
                  </a:lnTo>
                  <a:lnTo>
                    <a:pt x="4225" y="1100"/>
                  </a:lnTo>
                  <a:lnTo>
                    <a:pt x="4225" y="1104"/>
                  </a:lnTo>
                  <a:lnTo>
                    <a:pt x="4224" y="1108"/>
                  </a:lnTo>
                  <a:lnTo>
                    <a:pt x="4223" y="1112"/>
                  </a:lnTo>
                  <a:lnTo>
                    <a:pt x="4222" y="1116"/>
                  </a:lnTo>
                  <a:lnTo>
                    <a:pt x="4222" y="1120"/>
                  </a:lnTo>
                  <a:lnTo>
                    <a:pt x="4220" y="1124"/>
                  </a:lnTo>
                  <a:lnTo>
                    <a:pt x="4219" y="1128"/>
                  </a:lnTo>
                  <a:lnTo>
                    <a:pt x="4218" y="1132"/>
                  </a:lnTo>
                  <a:lnTo>
                    <a:pt x="4223" y="1135"/>
                  </a:lnTo>
                  <a:lnTo>
                    <a:pt x="4227" y="1136"/>
                  </a:lnTo>
                  <a:lnTo>
                    <a:pt x="4233" y="1138"/>
                  </a:lnTo>
                  <a:lnTo>
                    <a:pt x="4238" y="1140"/>
                  </a:lnTo>
                  <a:lnTo>
                    <a:pt x="4243" y="1141"/>
                  </a:lnTo>
                  <a:lnTo>
                    <a:pt x="4248" y="1142"/>
                  </a:lnTo>
                  <a:lnTo>
                    <a:pt x="4254" y="1142"/>
                  </a:lnTo>
                  <a:lnTo>
                    <a:pt x="4259" y="1142"/>
                  </a:lnTo>
                  <a:lnTo>
                    <a:pt x="4264" y="1142"/>
                  </a:lnTo>
                  <a:lnTo>
                    <a:pt x="4268" y="1142"/>
                  </a:lnTo>
                  <a:lnTo>
                    <a:pt x="4272" y="1142"/>
                  </a:lnTo>
                  <a:lnTo>
                    <a:pt x="4277" y="1141"/>
                  </a:lnTo>
                  <a:lnTo>
                    <a:pt x="4281" y="1140"/>
                  </a:lnTo>
                  <a:lnTo>
                    <a:pt x="4285" y="1139"/>
                  </a:lnTo>
                  <a:lnTo>
                    <a:pt x="4289" y="1138"/>
                  </a:lnTo>
                  <a:lnTo>
                    <a:pt x="4293" y="1136"/>
                  </a:lnTo>
                  <a:lnTo>
                    <a:pt x="4298" y="1134"/>
                  </a:lnTo>
                  <a:lnTo>
                    <a:pt x="4302" y="1131"/>
                  </a:lnTo>
                  <a:lnTo>
                    <a:pt x="4306" y="1129"/>
                  </a:lnTo>
                  <a:lnTo>
                    <a:pt x="4309" y="1126"/>
                  </a:lnTo>
                  <a:lnTo>
                    <a:pt x="4313" y="1123"/>
                  </a:lnTo>
                  <a:lnTo>
                    <a:pt x="4315" y="1120"/>
                  </a:lnTo>
                  <a:lnTo>
                    <a:pt x="4318" y="1116"/>
                  </a:lnTo>
                  <a:lnTo>
                    <a:pt x="4321" y="1111"/>
                  </a:lnTo>
                  <a:lnTo>
                    <a:pt x="4322" y="1108"/>
                  </a:lnTo>
                  <a:lnTo>
                    <a:pt x="4323" y="1106"/>
                  </a:lnTo>
                  <a:lnTo>
                    <a:pt x="4324" y="1103"/>
                  </a:lnTo>
                  <a:lnTo>
                    <a:pt x="4325" y="1100"/>
                  </a:lnTo>
                  <a:lnTo>
                    <a:pt x="4326" y="1097"/>
                  </a:lnTo>
                  <a:lnTo>
                    <a:pt x="4326" y="1093"/>
                  </a:lnTo>
                  <a:lnTo>
                    <a:pt x="4326" y="1090"/>
                  </a:lnTo>
                  <a:lnTo>
                    <a:pt x="4326" y="1087"/>
                  </a:lnTo>
                  <a:lnTo>
                    <a:pt x="4326" y="1084"/>
                  </a:lnTo>
                  <a:lnTo>
                    <a:pt x="4326" y="1082"/>
                  </a:lnTo>
                  <a:lnTo>
                    <a:pt x="4326" y="1079"/>
                  </a:lnTo>
                  <a:lnTo>
                    <a:pt x="4326" y="1076"/>
                  </a:lnTo>
                  <a:lnTo>
                    <a:pt x="4325" y="1073"/>
                  </a:lnTo>
                  <a:lnTo>
                    <a:pt x="4324" y="1070"/>
                  </a:lnTo>
                  <a:lnTo>
                    <a:pt x="4323" y="1067"/>
                  </a:lnTo>
                  <a:lnTo>
                    <a:pt x="4322" y="1065"/>
                  </a:lnTo>
                  <a:lnTo>
                    <a:pt x="4321" y="1062"/>
                  </a:lnTo>
                  <a:lnTo>
                    <a:pt x="4319" y="1059"/>
                  </a:lnTo>
                  <a:lnTo>
                    <a:pt x="4317" y="1057"/>
                  </a:lnTo>
                  <a:lnTo>
                    <a:pt x="4315" y="1054"/>
                  </a:lnTo>
                  <a:lnTo>
                    <a:pt x="4311" y="1050"/>
                  </a:lnTo>
                  <a:lnTo>
                    <a:pt x="4306" y="1046"/>
                  </a:lnTo>
                  <a:lnTo>
                    <a:pt x="4300" y="1042"/>
                  </a:lnTo>
                  <a:lnTo>
                    <a:pt x="4293" y="1039"/>
                  </a:lnTo>
                  <a:lnTo>
                    <a:pt x="4287" y="1035"/>
                  </a:lnTo>
                  <a:lnTo>
                    <a:pt x="4281" y="1032"/>
                  </a:lnTo>
                  <a:lnTo>
                    <a:pt x="4275" y="1029"/>
                  </a:lnTo>
                  <a:lnTo>
                    <a:pt x="4269" y="1026"/>
                  </a:lnTo>
                  <a:lnTo>
                    <a:pt x="4263" y="1022"/>
                  </a:lnTo>
                  <a:lnTo>
                    <a:pt x="4259" y="1019"/>
                  </a:lnTo>
                  <a:lnTo>
                    <a:pt x="4257" y="1017"/>
                  </a:lnTo>
                  <a:lnTo>
                    <a:pt x="4255" y="1015"/>
                  </a:lnTo>
                  <a:lnTo>
                    <a:pt x="4253" y="1013"/>
                  </a:lnTo>
                  <a:lnTo>
                    <a:pt x="4252" y="1011"/>
                  </a:lnTo>
                  <a:lnTo>
                    <a:pt x="4251" y="1009"/>
                  </a:lnTo>
                  <a:lnTo>
                    <a:pt x="4250" y="1007"/>
                  </a:lnTo>
                  <a:lnTo>
                    <a:pt x="4250" y="1004"/>
                  </a:lnTo>
                  <a:lnTo>
                    <a:pt x="4249" y="1002"/>
                  </a:lnTo>
                  <a:lnTo>
                    <a:pt x="4249" y="1000"/>
                  </a:lnTo>
                  <a:lnTo>
                    <a:pt x="4250" y="997"/>
                  </a:lnTo>
                  <a:lnTo>
                    <a:pt x="4250" y="994"/>
                  </a:lnTo>
                  <a:lnTo>
                    <a:pt x="4251" y="992"/>
                  </a:lnTo>
                  <a:lnTo>
                    <a:pt x="4252" y="990"/>
                  </a:lnTo>
                  <a:lnTo>
                    <a:pt x="4253" y="988"/>
                  </a:lnTo>
                  <a:lnTo>
                    <a:pt x="4255" y="986"/>
                  </a:lnTo>
                  <a:lnTo>
                    <a:pt x="4257" y="985"/>
                  </a:lnTo>
                  <a:lnTo>
                    <a:pt x="4259" y="983"/>
                  </a:lnTo>
                  <a:lnTo>
                    <a:pt x="4261" y="981"/>
                  </a:lnTo>
                  <a:lnTo>
                    <a:pt x="4264" y="980"/>
                  </a:lnTo>
                  <a:lnTo>
                    <a:pt x="4266" y="979"/>
                  </a:lnTo>
                  <a:lnTo>
                    <a:pt x="4269" y="978"/>
                  </a:lnTo>
                  <a:lnTo>
                    <a:pt x="4271" y="978"/>
                  </a:lnTo>
                  <a:lnTo>
                    <a:pt x="4274" y="977"/>
                  </a:lnTo>
                  <a:lnTo>
                    <a:pt x="4277" y="977"/>
                  </a:lnTo>
                  <a:lnTo>
                    <a:pt x="4280" y="977"/>
                  </a:lnTo>
                  <a:lnTo>
                    <a:pt x="4282" y="978"/>
                  </a:lnTo>
                  <a:lnTo>
                    <a:pt x="4285" y="978"/>
                  </a:lnTo>
                  <a:lnTo>
                    <a:pt x="4287" y="979"/>
                  </a:lnTo>
                  <a:lnTo>
                    <a:pt x="4291" y="981"/>
                  </a:lnTo>
                  <a:lnTo>
                    <a:pt x="4295" y="983"/>
                  </a:lnTo>
                  <a:lnTo>
                    <a:pt x="4299" y="987"/>
                  </a:lnTo>
                  <a:lnTo>
                    <a:pt x="4302" y="990"/>
                  </a:lnTo>
                  <a:lnTo>
                    <a:pt x="4304" y="994"/>
                  </a:lnTo>
                  <a:lnTo>
                    <a:pt x="4306" y="999"/>
                  </a:lnTo>
                  <a:lnTo>
                    <a:pt x="4310" y="999"/>
                  </a:lnTo>
                  <a:lnTo>
                    <a:pt x="4311" y="996"/>
                  </a:lnTo>
                  <a:lnTo>
                    <a:pt x="4312" y="993"/>
                  </a:lnTo>
                  <a:lnTo>
                    <a:pt x="4313" y="990"/>
                  </a:lnTo>
                  <a:lnTo>
                    <a:pt x="4314" y="987"/>
                  </a:lnTo>
                  <a:lnTo>
                    <a:pt x="4315" y="983"/>
                  </a:lnTo>
                  <a:lnTo>
                    <a:pt x="4316" y="980"/>
                  </a:lnTo>
                  <a:lnTo>
                    <a:pt x="4317" y="977"/>
                  </a:lnTo>
                  <a:lnTo>
                    <a:pt x="4319" y="974"/>
                  </a:lnTo>
                  <a:lnTo>
                    <a:pt x="4318" y="974"/>
                  </a:lnTo>
                  <a:lnTo>
                    <a:pt x="4318" y="974"/>
                  </a:lnTo>
                  <a:lnTo>
                    <a:pt x="4317" y="974"/>
                  </a:lnTo>
                  <a:lnTo>
                    <a:pt x="4317" y="973"/>
                  </a:lnTo>
                  <a:lnTo>
                    <a:pt x="4317" y="973"/>
                  </a:lnTo>
                  <a:lnTo>
                    <a:pt x="4317" y="973"/>
                  </a:lnTo>
                  <a:lnTo>
                    <a:pt x="4316" y="972"/>
                  </a:lnTo>
                  <a:lnTo>
                    <a:pt x="4312" y="970"/>
                  </a:lnTo>
                  <a:lnTo>
                    <a:pt x="4307" y="968"/>
                  </a:lnTo>
                  <a:lnTo>
                    <a:pt x="4302" y="966"/>
                  </a:lnTo>
                  <a:lnTo>
                    <a:pt x="4298" y="964"/>
                  </a:lnTo>
                  <a:lnTo>
                    <a:pt x="4293" y="964"/>
                  </a:lnTo>
                  <a:lnTo>
                    <a:pt x="4288" y="963"/>
                  </a:lnTo>
                  <a:lnTo>
                    <a:pt x="4283" y="962"/>
                  </a:lnTo>
                  <a:lnTo>
                    <a:pt x="4278" y="962"/>
                  </a:lnTo>
                  <a:close/>
                  <a:moveTo>
                    <a:pt x="5774" y="962"/>
                  </a:moveTo>
                  <a:lnTo>
                    <a:pt x="5763" y="962"/>
                  </a:lnTo>
                  <a:lnTo>
                    <a:pt x="5753" y="964"/>
                  </a:lnTo>
                  <a:lnTo>
                    <a:pt x="5748" y="964"/>
                  </a:lnTo>
                  <a:lnTo>
                    <a:pt x="5743" y="966"/>
                  </a:lnTo>
                  <a:lnTo>
                    <a:pt x="5738" y="967"/>
                  </a:lnTo>
                  <a:lnTo>
                    <a:pt x="5733" y="968"/>
                  </a:lnTo>
                  <a:lnTo>
                    <a:pt x="5728" y="970"/>
                  </a:lnTo>
                  <a:lnTo>
                    <a:pt x="5724" y="972"/>
                  </a:lnTo>
                  <a:lnTo>
                    <a:pt x="5719" y="974"/>
                  </a:lnTo>
                  <a:lnTo>
                    <a:pt x="5715" y="975"/>
                  </a:lnTo>
                  <a:lnTo>
                    <a:pt x="5711" y="978"/>
                  </a:lnTo>
                  <a:lnTo>
                    <a:pt x="5707" y="981"/>
                  </a:lnTo>
                  <a:lnTo>
                    <a:pt x="5703" y="983"/>
                  </a:lnTo>
                  <a:lnTo>
                    <a:pt x="5700" y="986"/>
                  </a:lnTo>
                  <a:lnTo>
                    <a:pt x="5696" y="989"/>
                  </a:lnTo>
                  <a:lnTo>
                    <a:pt x="5693" y="992"/>
                  </a:lnTo>
                  <a:lnTo>
                    <a:pt x="5690" y="996"/>
                  </a:lnTo>
                  <a:lnTo>
                    <a:pt x="5687" y="999"/>
                  </a:lnTo>
                  <a:lnTo>
                    <a:pt x="5684" y="1003"/>
                  </a:lnTo>
                  <a:lnTo>
                    <a:pt x="5681" y="1007"/>
                  </a:lnTo>
                  <a:lnTo>
                    <a:pt x="5679" y="1011"/>
                  </a:lnTo>
                  <a:lnTo>
                    <a:pt x="5677" y="1016"/>
                  </a:lnTo>
                  <a:lnTo>
                    <a:pt x="5675" y="1020"/>
                  </a:lnTo>
                  <a:lnTo>
                    <a:pt x="5674" y="1025"/>
                  </a:lnTo>
                  <a:lnTo>
                    <a:pt x="5672" y="1030"/>
                  </a:lnTo>
                  <a:lnTo>
                    <a:pt x="5671" y="1035"/>
                  </a:lnTo>
                  <a:lnTo>
                    <a:pt x="5670" y="1040"/>
                  </a:lnTo>
                  <a:lnTo>
                    <a:pt x="5670" y="1045"/>
                  </a:lnTo>
                  <a:lnTo>
                    <a:pt x="5669" y="1051"/>
                  </a:lnTo>
                  <a:lnTo>
                    <a:pt x="5669" y="1057"/>
                  </a:lnTo>
                  <a:lnTo>
                    <a:pt x="5669" y="1062"/>
                  </a:lnTo>
                  <a:lnTo>
                    <a:pt x="5670" y="1067"/>
                  </a:lnTo>
                  <a:lnTo>
                    <a:pt x="5670" y="1073"/>
                  </a:lnTo>
                  <a:lnTo>
                    <a:pt x="5671" y="1077"/>
                  </a:lnTo>
                  <a:lnTo>
                    <a:pt x="5672" y="1082"/>
                  </a:lnTo>
                  <a:lnTo>
                    <a:pt x="5674" y="1087"/>
                  </a:lnTo>
                  <a:lnTo>
                    <a:pt x="5675" y="1091"/>
                  </a:lnTo>
                  <a:lnTo>
                    <a:pt x="5677" y="1095"/>
                  </a:lnTo>
                  <a:lnTo>
                    <a:pt x="5679" y="1099"/>
                  </a:lnTo>
                  <a:lnTo>
                    <a:pt x="5682" y="1103"/>
                  </a:lnTo>
                  <a:lnTo>
                    <a:pt x="5684" y="1106"/>
                  </a:lnTo>
                  <a:lnTo>
                    <a:pt x="5687" y="1110"/>
                  </a:lnTo>
                  <a:lnTo>
                    <a:pt x="5690" y="1113"/>
                  </a:lnTo>
                  <a:lnTo>
                    <a:pt x="5693" y="1116"/>
                  </a:lnTo>
                  <a:lnTo>
                    <a:pt x="5696" y="1119"/>
                  </a:lnTo>
                  <a:lnTo>
                    <a:pt x="5700" y="1122"/>
                  </a:lnTo>
                  <a:lnTo>
                    <a:pt x="5703" y="1124"/>
                  </a:lnTo>
                  <a:lnTo>
                    <a:pt x="5707" y="1127"/>
                  </a:lnTo>
                  <a:lnTo>
                    <a:pt x="5711" y="1129"/>
                  </a:lnTo>
                  <a:lnTo>
                    <a:pt x="5715" y="1131"/>
                  </a:lnTo>
                  <a:lnTo>
                    <a:pt x="5719" y="1133"/>
                  </a:lnTo>
                  <a:lnTo>
                    <a:pt x="5723" y="1135"/>
                  </a:lnTo>
                  <a:lnTo>
                    <a:pt x="5728" y="1136"/>
                  </a:lnTo>
                  <a:lnTo>
                    <a:pt x="5732" y="1137"/>
                  </a:lnTo>
                  <a:lnTo>
                    <a:pt x="5741" y="1140"/>
                  </a:lnTo>
                  <a:lnTo>
                    <a:pt x="5751" y="1141"/>
                  </a:lnTo>
                  <a:lnTo>
                    <a:pt x="5761" y="1142"/>
                  </a:lnTo>
                  <a:lnTo>
                    <a:pt x="5771" y="1142"/>
                  </a:lnTo>
                  <a:lnTo>
                    <a:pt x="5779" y="1142"/>
                  </a:lnTo>
                  <a:lnTo>
                    <a:pt x="5787" y="1142"/>
                  </a:lnTo>
                  <a:lnTo>
                    <a:pt x="5796" y="1141"/>
                  </a:lnTo>
                  <a:lnTo>
                    <a:pt x="5804" y="1139"/>
                  </a:lnTo>
                  <a:lnTo>
                    <a:pt x="5813" y="1138"/>
                  </a:lnTo>
                  <a:lnTo>
                    <a:pt x="5821" y="1136"/>
                  </a:lnTo>
                  <a:lnTo>
                    <a:pt x="5829" y="1134"/>
                  </a:lnTo>
                  <a:lnTo>
                    <a:pt x="5837" y="1132"/>
                  </a:lnTo>
                  <a:lnTo>
                    <a:pt x="5837" y="1128"/>
                  </a:lnTo>
                  <a:lnTo>
                    <a:pt x="5837" y="1125"/>
                  </a:lnTo>
                  <a:lnTo>
                    <a:pt x="5837" y="1121"/>
                  </a:lnTo>
                  <a:lnTo>
                    <a:pt x="5837" y="1118"/>
                  </a:lnTo>
                  <a:lnTo>
                    <a:pt x="5837" y="1114"/>
                  </a:lnTo>
                  <a:lnTo>
                    <a:pt x="5836" y="1110"/>
                  </a:lnTo>
                  <a:lnTo>
                    <a:pt x="5836" y="1106"/>
                  </a:lnTo>
                  <a:lnTo>
                    <a:pt x="5836" y="1103"/>
                  </a:lnTo>
                  <a:lnTo>
                    <a:pt x="5836" y="1098"/>
                  </a:lnTo>
                  <a:lnTo>
                    <a:pt x="5837" y="1093"/>
                  </a:lnTo>
                  <a:lnTo>
                    <a:pt x="5837" y="1088"/>
                  </a:lnTo>
                  <a:lnTo>
                    <a:pt x="5837" y="1082"/>
                  </a:lnTo>
                  <a:lnTo>
                    <a:pt x="5837" y="1077"/>
                  </a:lnTo>
                  <a:lnTo>
                    <a:pt x="5838" y="1072"/>
                  </a:lnTo>
                  <a:lnTo>
                    <a:pt x="5838" y="1067"/>
                  </a:lnTo>
                  <a:lnTo>
                    <a:pt x="5839" y="1062"/>
                  </a:lnTo>
                  <a:lnTo>
                    <a:pt x="5836" y="1062"/>
                  </a:lnTo>
                  <a:lnTo>
                    <a:pt x="5833" y="1062"/>
                  </a:lnTo>
                  <a:lnTo>
                    <a:pt x="5831" y="1062"/>
                  </a:lnTo>
                  <a:lnTo>
                    <a:pt x="5828" y="1062"/>
                  </a:lnTo>
                  <a:lnTo>
                    <a:pt x="5826" y="1062"/>
                  </a:lnTo>
                  <a:lnTo>
                    <a:pt x="5823" y="1062"/>
                  </a:lnTo>
                  <a:lnTo>
                    <a:pt x="5821" y="1063"/>
                  </a:lnTo>
                  <a:lnTo>
                    <a:pt x="5818" y="1063"/>
                  </a:lnTo>
                  <a:lnTo>
                    <a:pt x="5815" y="1063"/>
                  </a:lnTo>
                  <a:lnTo>
                    <a:pt x="5813" y="1062"/>
                  </a:lnTo>
                  <a:lnTo>
                    <a:pt x="5811" y="1062"/>
                  </a:lnTo>
                  <a:lnTo>
                    <a:pt x="5808" y="1062"/>
                  </a:lnTo>
                  <a:lnTo>
                    <a:pt x="5806" y="1062"/>
                  </a:lnTo>
                  <a:lnTo>
                    <a:pt x="5804" y="1062"/>
                  </a:lnTo>
                  <a:lnTo>
                    <a:pt x="5801" y="1062"/>
                  </a:lnTo>
                  <a:lnTo>
                    <a:pt x="5799" y="1062"/>
                  </a:lnTo>
                  <a:lnTo>
                    <a:pt x="5799" y="1067"/>
                  </a:lnTo>
                  <a:lnTo>
                    <a:pt x="5800" y="1071"/>
                  </a:lnTo>
                  <a:lnTo>
                    <a:pt x="5800" y="1077"/>
                  </a:lnTo>
                  <a:lnTo>
                    <a:pt x="5800" y="1081"/>
                  </a:lnTo>
                  <a:lnTo>
                    <a:pt x="5800" y="1086"/>
                  </a:lnTo>
                  <a:lnTo>
                    <a:pt x="5800" y="1091"/>
                  </a:lnTo>
                  <a:lnTo>
                    <a:pt x="5800" y="1096"/>
                  </a:lnTo>
                  <a:lnTo>
                    <a:pt x="5800" y="1101"/>
                  </a:lnTo>
                  <a:lnTo>
                    <a:pt x="5800" y="1103"/>
                  </a:lnTo>
                  <a:lnTo>
                    <a:pt x="5800" y="1106"/>
                  </a:lnTo>
                  <a:lnTo>
                    <a:pt x="5800" y="1108"/>
                  </a:lnTo>
                  <a:lnTo>
                    <a:pt x="5801" y="1111"/>
                  </a:lnTo>
                  <a:lnTo>
                    <a:pt x="5800" y="1113"/>
                  </a:lnTo>
                  <a:lnTo>
                    <a:pt x="5800" y="1116"/>
                  </a:lnTo>
                  <a:lnTo>
                    <a:pt x="5800" y="1118"/>
                  </a:lnTo>
                  <a:lnTo>
                    <a:pt x="5800" y="1120"/>
                  </a:lnTo>
                  <a:lnTo>
                    <a:pt x="5800" y="1121"/>
                  </a:lnTo>
                  <a:lnTo>
                    <a:pt x="5800" y="1121"/>
                  </a:lnTo>
                  <a:lnTo>
                    <a:pt x="5800" y="1122"/>
                  </a:lnTo>
                  <a:lnTo>
                    <a:pt x="5800" y="1122"/>
                  </a:lnTo>
                  <a:lnTo>
                    <a:pt x="5800" y="1123"/>
                  </a:lnTo>
                  <a:lnTo>
                    <a:pt x="5800" y="1123"/>
                  </a:lnTo>
                  <a:lnTo>
                    <a:pt x="5799" y="1123"/>
                  </a:lnTo>
                  <a:lnTo>
                    <a:pt x="5798" y="1124"/>
                  </a:lnTo>
                  <a:lnTo>
                    <a:pt x="5797" y="1124"/>
                  </a:lnTo>
                  <a:lnTo>
                    <a:pt x="5795" y="1125"/>
                  </a:lnTo>
                  <a:lnTo>
                    <a:pt x="5793" y="1125"/>
                  </a:lnTo>
                  <a:lnTo>
                    <a:pt x="5791" y="1125"/>
                  </a:lnTo>
                  <a:lnTo>
                    <a:pt x="5790" y="1125"/>
                  </a:lnTo>
                  <a:lnTo>
                    <a:pt x="5789" y="1126"/>
                  </a:lnTo>
                  <a:lnTo>
                    <a:pt x="5787" y="1126"/>
                  </a:lnTo>
                  <a:lnTo>
                    <a:pt x="5785" y="1127"/>
                  </a:lnTo>
                  <a:lnTo>
                    <a:pt x="5783" y="1127"/>
                  </a:lnTo>
                  <a:lnTo>
                    <a:pt x="5781" y="1127"/>
                  </a:lnTo>
                  <a:lnTo>
                    <a:pt x="5779" y="1127"/>
                  </a:lnTo>
                  <a:lnTo>
                    <a:pt x="5777" y="1127"/>
                  </a:lnTo>
                  <a:lnTo>
                    <a:pt x="5774" y="1127"/>
                  </a:lnTo>
                  <a:lnTo>
                    <a:pt x="5772" y="1127"/>
                  </a:lnTo>
                  <a:lnTo>
                    <a:pt x="5771" y="1127"/>
                  </a:lnTo>
                  <a:lnTo>
                    <a:pt x="5769" y="1127"/>
                  </a:lnTo>
                  <a:lnTo>
                    <a:pt x="5767" y="1127"/>
                  </a:lnTo>
                  <a:lnTo>
                    <a:pt x="5765" y="1127"/>
                  </a:lnTo>
                  <a:lnTo>
                    <a:pt x="5764" y="1127"/>
                  </a:lnTo>
                  <a:lnTo>
                    <a:pt x="5762" y="1127"/>
                  </a:lnTo>
                  <a:lnTo>
                    <a:pt x="5761" y="1126"/>
                  </a:lnTo>
                  <a:lnTo>
                    <a:pt x="5759" y="1126"/>
                  </a:lnTo>
                  <a:lnTo>
                    <a:pt x="5755" y="1125"/>
                  </a:lnTo>
                  <a:lnTo>
                    <a:pt x="5751" y="1124"/>
                  </a:lnTo>
                  <a:lnTo>
                    <a:pt x="5748" y="1123"/>
                  </a:lnTo>
                  <a:lnTo>
                    <a:pt x="5745" y="1122"/>
                  </a:lnTo>
                  <a:lnTo>
                    <a:pt x="5743" y="1121"/>
                  </a:lnTo>
                  <a:lnTo>
                    <a:pt x="5740" y="1119"/>
                  </a:lnTo>
                  <a:lnTo>
                    <a:pt x="5737" y="1117"/>
                  </a:lnTo>
                  <a:lnTo>
                    <a:pt x="5733" y="1114"/>
                  </a:lnTo>
                  <a:lnTo>
                    <a:pt x="5730" y="1112"/>
                  </a:lnTo>
                  <a:lnTo>
                    <a:pt x="5728" y="1109"/>
                  </a:lnTo>
                  <a:lnTo>
                    <a:pt x="5725" y="1106"/>
                  </a:lnTo>
                  <a:lnTo>
                    <a:pt x="5723" y="1103"/>
                  </a:lnTo>
                  <a:lnTo>
                    <a:pt x="5721" y="1099"/>
                  </a:lnTo>
                  <a:lnTo>
                    <a:pt x="5719" y="1095"/>
                  </a:lnTo>
                  <a:lnTo>
                    <a:pt x="5718" y="1092"/>
                  </a:lnTo>
                  <a:lnTo>
                    <a:pt x="5716" y="1088"/>
                  </a:lnTo>
                  <a:lnTo>
                    <a:pt x="5714" y="1080"/>
                  </a:lnTo>
                  <a:lnTo>
                    <a:pt x="5712" y="1073"/>
                  </a:lnTo>
                  <a:lnTo>
                    <a:pt x="5711" y="1065"/>
                  </a:lnTo>
                  <a:lnTo>
                    <a:pt x="5711" y="1058"/>
                  </a:lnTo>
                  <a:lnTo>
                    <a:pt x="5711" y="1050"/>
                  </a:lnTo>
                  <a:lnTo>
                    <a:pt x="5711" y="1044"/>
                  </a:lnTo>
                  <a:lnTo>
                    <a:pt x="5712" y="1037"/>
                  </a:lnTo>
                  <a:lnTo>
                    <a:pt x="5714" y="1030"/>
                  </a:lnTo>
                  <a:lnTo>
                    <a:pt x="5715" y="1024"/>
                  </a:lnTo>
                  <a:lnTo>
                    <a:pt x="5718" y="1017"/>
                  </a:lnTo>
                  <a:lnTo>
                    <a:pt x="5721" y="1011"/>
                  </a:lnTo>
                  <a:lnTo>
                    <a:pt x="5724" y="1005"/>
                  </a:lnTo>
                  <a:lnTo>
                    <a:pt x="5727" y="1002"/>
                  </a:lnTo>
                  <a:lnTo>
                    <a:pt x="5729" y="999"/>
                  </a:lnTo>
                  <a:lnTo>
                    <a:pt x="5732" y="996"/>
                  </a:lnTo>
                  <a:lnTo>
                    <a:pt x="5734" y="994"/>
                  </a:lnTo>
                  <a:lnTo>
                    <a:pt x="5737" y="991"/>
                  </a:lnTo>
                  <a:lnTo>
                    <a:pt x="5740" y="989"/>
                  </a:lnTo>
                  <a:lnTo>
                    <a:pt x="5743" y="987"/>
                  </a:lnTo>
                  <a:lnTo>
                    <a:pt x="5746" y="985"/>
                  </a:lnTo>
                  <a:lnTo>
                    <a:pt x="5749" y="983"/>
                  </a:lnTo>
                  <a:lnTo>
                    <a:pt x="5753" y="982"/>
                  </a:lnTo>
                  <a:lnTo>
                    <a:pt x="5756" y="981"/>
                  </a:lnTo>
                  <a:lnTo>
                    <a:pt x="5759" y="980"/>
                  </a:lnTo>
                  <a:lnTo>
                    <a:pt x="5763" y="979"/>
                  </a:lnTo>
                  <a:lnTo>
                    <a:pt x="5767" y="979"/>
                  </a:lnTo>
                  <a:lnTo>
                    <a:pt x="5771" y="978"/>
                  </a:lnTo>
                  <a:lnTo>
                    <a:pt x="5774" y="978"/>
                  </a:lnTo>
                  <a:lnTo>
                    <a:pt x="5782" y="978"/>
                  </a:lnTo>
                  <a:lnTo>
                    <a:pt x="5789" y="979"/>
                  </a:lnTo>
                  <a:lnTo>
                    <a:pt x="5793" y="981"/>
                  </a:lnTo>
                  <a:lnTo>
                    <a:pt x="5796" y="981"/>
                  </a:lnTo>
                  <a:lnTo>
                    <a:pt x="5800" y="983"/>
                  </a:lnTo>
                  <a:lnTo>
                    <a:pt x="5803" y="984"/>
                  </a:lnTo>
                  <a:lnTo>
                    <a:pt x="5806" y="986"/>
                  </a:lnTo>
                  <a:lnTo>
                    <a:pt x="5809" y="988"/>
                  </a:lnTo>
                  <a:lnTo>
                    <a:pt x="5812" y="990"/>
                  </a:lnTo>
                  <a:lnTo>
                    <a:pt x="5815" y="992"/>
                  </a:lnTo>
                  <a:lnTo>
                    <a:pt x="5817" y="994"/>
                  </a:lnTo>
                  <a:lnTo>
                    <a:pt x="5820" y="997"/>
                  </a:lnTo>
                  <a:lnTo>
                    <a:pt x="5823" y="1000"/>
                  </a:lnTo>
                  <a:lnTo>
                    <a:pt x="5825" y="1003"/>
                  </a:lnTo>
                  <a:lnTo>
                    <a:pt x="5828" y="1003"/>
                  </a:lnTo>
                  <a:lnTo>
                    <a:pt x="5829" y="1000"/>
                  </a:lnTo>
                  <a:lnTo>
                    <a:pt x="5830" y="996"/>
                  </a:lnTo>
                  <a:lnTo>
                    <a:pt x="5830" y="993"/>
                  </a:lnTo>
                  <a:lnTo>
                    <a:pt x="5831" y="990"/>
                  </a:lnTo>
                  <a:lnTo>
                    <a:pt x="5832" y="987"/>
                  </a:lnTo>
                  <a:lnTo>
                    <a:pt x="5833" y="984"/>
                  </a:lnTo>
                  <a:lnTo>
                    <a:pt x="5834" y="981"/>
                  </a:lnTo>
                  <a:lnTo>
                    <a:pt x="5836" y="977"/>
                  </a:lnTo>
                  <a:lnTo>
                    <a:pt x="5828" y="974"/>
                  </a:lnTo>
                  <a:lnTo>
                    <a:pt x="5821" y="971"/>
                  </a:lnTo>
                  <a:lnTo>
                    <a:pt x="5814" y="968"/>
                  </a:lnTo>
                  <a:lnTo>
                    <a:pt x="5806" y="966"/>
                  </a:lnTo>
                  <a:lnTo>
                    <a:pt x="5798" y="964"/>
                  </a:lnTo>
                  <a:lnTo>
                    <a:pt x="5790" y="963"/>
                  </a:lnTo>
                  <a:lnTo>
                    <a:pt x="5782" y="962"/>
                  </a:lnTo>
                  <a:lnTo>
                    <a:pt x="5774" y="962"/>
                  </a:lnTo>
                  <a:close/>
                  <a:moveTo>
                    <a:pt x="358" y="963"/>
                  </a:moveTo>
                  <a:lnTo>
                    <a:pt x="351" y="980"/>
                  </a:lnTo>
                  <a:lnTo>
                    <a:pt x="345" y="996"/>
                  </a:lnTo>
                  <a:lnTo>
                    <a:pt x="339" y="1013"/>
                  </a:lnTo>
                  <a:lnTo>
                    <a:pt x="332" y="1029"/>
                  </a:lnTo>
                  <a:lnTo>
                    <a:pt x="325" y="1045"/>
                  </a:lnTo>
                  <a:lnTo>
                    <a:pt x="319" y="1061"/>
                  </a:lnTo>
                  <a:lnTo>
                    <a:pt x="312" y="1077"/>
                  </a:lnTo>
                  <a:lnTo>
                    <a:pt x="304" y="1093"/>
                  </a:lnTo>
                  <a:lnTo>
                    <a:pt x="286" y="1137"/>
                  </a:lnTo>
                  <a:lnTo>
                    <a:pt x="286" y="1139"/>
                  </a:lnTo>
                  <a:lnTo>
                    <a:pt x="287" y="1139"/>
                  </a:lnTo>
                  <a:lnTo>
                    <a:pt x="289" y="1138"/>
                  </a:lnTo>
                  <a:lnTo>
                    <a:pt x="290" y="1138"/>
                  </a:lnTo>
                  <a:lnTo>
                    <a:pt x="292" y="1138"/>
                  </a:lnTo>
                  <a:lnTo>
                    <a:pt x="293" y="1138"/>
                  </a:lnTo>
                  <a:lnTo>
                    <a:pt x="295" y="1138"/>
                  </a:lnTo>
                  <a:lnTo>
                    <a:pt x="296" y="1138"/>
                  </a:lnTo>
                  <a:lnTo>
                    <a:pt x="298" y="1138"/>
                  </a:lnTo>
                  <a:lnTo>
                    <a:pt x="299" y="1138"/>
                  </a:lnTo>
                  <a:lnTo>
                    <a:pt x="301" y="1138"/>
                  </a:lnTo>
                  <a:lnTo>
                    <a:pt x="302" y="1138"/>
                  </a:lnTo>
                  <a:lnTo>
                    <a:pt x="304" y="1138"/>
                  </a:lnTo>
                  <a:lnTo>
                    <a:pt x="305" y="1138"/>
                  </a:lnTo>
                  <a:lnTo>
                    <a:pt x="307" y="1138"/>
                  </a:lnTo>
                  <a:lnTo>
                    <a:pt x="308" y="1139"/>
                  </a:lnTo>
                  <a:lnTo>
                    <a:pt x="310" y="1139"/>
                  </a:lnTo>
                  <a:lnTo>
                    <a:pt x="312" y="1133"/>
                  </a:lnTo>
                  <a:lnTo>
                    <a:pt x="313" y="1127"/>
                  </a:lnTo>
                  <a:lnTo>
                    <a:pt x="315" y="1120"/>
                  </a:lnTo>
                  <a:lnTo>
                    <a:pt x="317" y="1114"/>
                  </a:lnTo>
                  <a:lnTo>
                    <a:pt x="319" y="1108"/>
                  </a:lnTo>
                  <a:lnTo>
                    <a:pt x="321" y="1103"/>
                  </a:lnTo>
                  <a:lnTo>
                    <a:pt x="324" y="1096"/>
                  </a:lnTo>
                  <a:lnTo>
                    <a:pt x="326" y="1090"/>
                  </a:lnTo>
                  <a:lnTo>
                    <a:pt x="327" y="1087"/>
                  </a:lnTo>
                  <a:lnTo>
                    <a:pt x="331" y="1087"/>
                  </a:lnTo>
                  <a:lnTo>
                    <a:pt x="335" y="1087"/>
                  </a:lnTo>
                  <a:lnTo>
                    <a:pt x="339" y="1086"/>
                  </a:lnTo>
                  <a:lnTo>
                    <a:pt x="343" y="1086"/>
                  </a:lnTo>
                  <a:lnTo>
                    <a:pt x="346" y="1086"/>
                  </a:lnTo>
                  <a:lnTo>
                    <a:pt x="350" y="1086"/>
                  </a:lnTo>
                  <a:lnTo>
                    <a:pt x="354" y="1086"/>
                  </a:lnTo>
                  <a:lnTo>
                    <a:pt x="358" y="1086"/>
                  </a:lnTo>
                  <a:lnTo>
                    <a:pt x="362" y="1086"/>
                  </a:lnTo>
                  <a:lnTo>
                    <a:pt x="365" y="1086"/>
                  </a:lnTo>
                  <a:lnTo>
                    <a:pt x="369" y="1086"/>
                  </a:lnTo>
                  <a:lnTo>
                    <a:pt x="372" y="1086"/>
                  </a:lnTo>
                  <a:lnTo>
                    <a:pt x="375" y="1087"/>
                  </a:lnTo>
                  <a:lnTo>
                    <a:pt x="379" y="1087"/>
                  </a:lnTo>
                  <a:lnTo>
                    <a:pt x="383" y="1087"/>
                  </a:lnTo>
                  <a:lnTo>
                    <a:pt x="386" y="1087"/>
                  </a:lnTo>
                  <a:lnTo>
                    <a:pt x="388" y="1093"/>
                  </a:lnTo>
                  <a:lnTo>
                    <a:pt x="391" y="1100"/>
                  </a:lnTo>
                  <a:lnTo>
                    <a:pt x="393" y="1106"/>
                  </a:lnTo>
                  <a:lnTo>
                    <a:pt x="396" y="1113"/>
                  </a:lnTo>
                  <a:lnTo>
                    <a:pt x="398" y="1120"/>
                  </a:lnTo>
                  <a:lnTo>
                    <a:pt x="399" y="1126"/>
                  </a:lnTo>
                  <a:lnTo>
                    <a:pt x="401" y="1133"/>
                  </a:lnTo>
                  <a:lnTo>
                    <a:pt x="404" y="1139"/>
                  </a:lnTo>
                  <a:lnTo>
                    <a:pt x="406" y="1139"/>
                  </a:lnTo>
                  <a:lnTo>
                    <a:pt x="409" y="1138"/>
                  </a:lnTo>
                  <a:lnTo>
                    <a:pt x="412" y="1138"/>
                  </a:lnTo>
                  <a:lnTo>
                    <a:pt x="414" y="1138"/>
                  </a:lnTo>
                  <a:lnTo>
                    <a:pt x="417" y="1138"/>
                  </a:lnTo>
                  <a:lnTo>
                    <a:pt x="420" y="1138"/>
                  </a:lnTo>
                  <a:lnTo>
                    <a:pt x="422" y="1138"/>
                  </a:lnTo>
                  <a:lnTo>
                    <a:pt x="425" y="1138"/>
                  </a:lnTo>
                  <a:lnTo>
                    <a:pt x="428" y="1138"/>
                  </a:lnTo>
                  <a:lnTo>
                    <a:pt x="430" y="1138"/>
                  </a:lnTo>
                  <a:lnTo>
                    <a:pt x="433" y="1138"/>
                  </a:lnTo>
                  <a:lnTo>
                    <a:pt x="436" y="1138"/>
                  </a:lnTo>
                  <a:lnTo>
                    <a:pt x="439" y="1138"/>
                  </a:lnTo>
                  <a:lnTo>
                    <a:pt x="441" y="1138"/>
                  </a:lnTo>
                  <a:lnTo>
                    <a:pt x="444" y="1139"/>
                  </a:lnTo>
                  <a:lnTo>
                    <a:pt x="447" y="1139"/>
                  </a:lnTo>
                  <a:lnTo>
                    <a:pt x="447" y="1137"/>
                  </a:lnTo>
                  <a:lnTo>
                    <a:pt x="445" y="1134"/>
                  </a:lnTo>
                  <a:lnTo>
                    <a:pt x="437" y="1113"/>
                  </a:lnTo>
                  <a:lnTo>
                    <a:pt x="428" y="1093"/>
                  </a:lnTo>
                  <a:lnTo>
                    <a:pt x="420" y="1072"/>
                  </a:lnTo>
                  <a:lnTo>
                    <a:pt x="411" y="1051"/>
                  </a:lnTo>
                  <a:lnTo>
                    <a:pt x="403" y="1030"/>
                  </a:lnTo>
                  <a:lnTo>
                    <a:pt x="395" y="1009"/>
                  </a:lnTo>
                  <a:lnTo>
                    <a:pt x="387" y="989"/>
                  </a:lnTo>
                  <a:lnTo>
                    <a:pt x="379" y="968"/>
                  </a:lnTo>
                  <a:lnTo>
                    <a:pt x="377" y="963"/>
                  </a:lnTo>
                  <a:lnTo>
                    <a:pt x="376" y="964"/>
                  </a:lnTo>
                  <a:lnTo>
                    <a:pt x="375" y="964"/>
                  </a:lnTo>
                  <a:lnTo>
                    <a:pt x="373" y="964"/>
                  </a:lnTo>
                  <a:lnTo>
                    <a:pt x="372" y="964"/>
                  </a:lnTo>
                  <a:lnTo>
                    <a:pt x="371" y="964"/>
                  </a:lnTo>
                  <a:lnTo>
                    <a:pt x="370" y="964"/>
                  </a:lnTo>
                  <a:lnTo>
                    <a:pt x="368" y="964"/>
                  </a:lnTo>
                  <a:lnTo>
                    <a:pt x="367" y="964"/>
                  </a:lnTo>
                  <a:lnTo>
                    <a:pt x="366" y="964"/>
                  </a:lnTo>
                  <a:lnTo>
                    <a:pt x="365" y="964"/>
                  </a:lnTo>
                  <a:lnTo>
                    <a:pt x="364" y="964"/>
                  </a:lnTo>
                  <a:lnTo>
                    <a:pt x="362" y="964"/>
                  </a:lnTo>
                  <a:lnTo>
                    <a:pt x="361" y="964"/>
                  </a:lnTo>
                  <a:lnTo>
                    <a:pt x="360" y="964"/>
                  </a:lnTo>
                  <a:lnTo>
                    <a:pt x="359" y="964"/>
                  </a:lnTo>
                  <a:lnTo>
                    <a:pt x="358" y="963"/>
                  </a:lnTo>
                  <a:close/>
                  <a:moveTo>
                    <a:pt x="3043" y="963"/>
                  </a:moveTo>
                  <a:lnTo>
                    <a:pt x="3037" y="980"/>
                  </a:lnTo>
                  <a:lnTo>
                    <a:pt x="3031" y="996"/>
                  </a:lnTo>
                  <a:lnTo>
                    <a:pt x="3024" y="1013"/>
                  </a:lnTo>
                  <a:lnTo>
                    <a:pt x="3018" y="1029"/>
                  </a:lnTo>
                  <a:lnTo>
                    <a:pt x="3011" y="1045"/>
                  </a:lnTo>
                  <a:lnTo>
                    <a:pt x="3004" y="1061"/>
                  </a:lnTo>
                  <a:lnTo>
                    <a:pt x="2997" y="1077"/>
                  </a:lnTo>
                  <a:lnTo>
                    <a:pt x="2990" y="1093"/>
                  </a:lnTo>
                  <a:lnTo>
                    <a:pt x="2971" y="1137"/>
                  </a:lnTo>
                  <a:lnTo>
                    <a:pt x="2971" y="1139"/>
                  </a:lnTo>
                  <a:lnTo>
                    <a:pt x="2973" y="1139"/>
                  </a:lnTo>
                  <a:lnTo>
                    <a:pt x="2974" y="1138"/>
                  </a:lnTo>
                  <a:lnTo>
                    <a:pt x="2975" y="1138"/>
                  </a:lnTo>
                  <a:lnTo>
                    <a:pt x="2977" y="1138"/>
                  </a:lnTo>
                  <a:lnTo>
                    <a:pt x="2979" y="1138"/>
                  </a:lnTo>
                  <a:lnTo>
                    <a:pt x="2980" y="1138"/>
                  </a:lnTo>
                  <a:lnTo>
                    <a:pt x="2982" y="1138"/>
                  </a:lnTo>
                  <a:lnTo>
                    <a:pt x="2983" y="1138"/>
                  </a:lnTo>
                  <a:lnTo>
                    <a:pt x="2984" y="1138"/>
                  </a:lnTo>
                  <a:lnTo>
                    <a:pt x="2986" y="1138"/>
                  </a:lnTo>
                  <a:lnTo>
                    <a:pt x="2988" y="1138"/>
                  </a:lnTo>
                  <a:lnTo>
                    <a:pt x="2989" y="1138"/>
                  </a:lnTo>
                  <a:lnTo>
                    <a:pt x="2991" y="1138"/>
                  </a:lnTo>
                  <a:lnTo>
                    <a:pt x="2992" y="1138"/>
                  </a:lnTo>
                  <a:lnTo>
                    <a:pt x="2994" y="1139"/>
                  </a:lnTo>
                  <a:lnTo>
                    <a:pt x="2995" y="1139"/>
                  </a:lnTo>
                  <a:lnTo>
                    <a:pt x="2997" y="1133"/>
                  </a:lnTo>
                  <a:lnTo>
                    <a:pt x="2998" y="1127"/>
                  </a:lnTo>
                  <a:lnTo>
                    <a:pt x="3000" y="1120"/>
                  </a:lnTo>
                  <a:lnTo>
                    <a:pt x="3003" y="1114"/>
                  </a:lnTo>
                  <a:lnTo>
                    <a:pt x="3005" y="1108"/>
                  </a:lnTo>
                  <a:lnTo>
                    <a:pt x="3007" y="1103"/>
                  </a:lnTo>
                  <a:lnTo>
                    <a:pt x="3009" y="1096"/>
                  </a:lnTo>
                  <a:lnTo>
                    <a:pt x="3011" y="1090"/>
                  </a:lnTo>
                  <a:lnTo>
                    <a:pt x="3012" y="1087"/>
                  </a:lnTo>
                  <a:lnTo>
                    <a:pt x="3016" y="1087"/>
                  </a:lnTo>
                  <a:lnTo>
                    <a:pt x="3020" y="1087"/>
                  </a:lnTo>
                  <a:lnTo>
                    <a:pt x="3024" y="1086"/>
                  </a:lnTo>
                  <a:lnTo>
                    <a:pt x="3028" y="1086"/>
                  </a:lnTo>
                  <a:lnTo>
                    <a:pt x="3032" y="1086"/>
                  </a:lnTo>
                  <a:lnTo>
                    <a:pt x="3036" y="1086"/>
                  </a:lnTo>
                  <a:lnTo>
                    <a:pt x="3040" y="1086"/>
                  </a:lnTo>
                  <a:lnTo>
                    <a:pt x="3043" y="1086"/>
                  </a:lnTo>
                  <a:lnTo>
                    <a:pt x="3047" y="1086"/>
                  </a:lnTo>
                  <a:lnTo>
                    <a:pt x="3050" y="1086"/>
                  </a:lnTo>
                  <a:lnTo>
                    <a:pt x="3054" y="1086"/>
                  </a:lnTo>
                  <a:lnTo>
                    <a:pt x="3057" y="1086"/>
                  </a:lnTo>
                  <a:lnTo>
                    <a:pt x="3061" y="1087"/>
                  </a:lnTo>
                  <a:lnTo>
                    <a:pt x="3065" y="1087"/>
                  </a:lnTo>
                  <a:lnTo>
                    <a:pt x="3068" y="1087"/>
                  </a:lnTo>
                  <a:lnTo>
                    <a:pt x="3071" y="1087"/>
                  </a:lnTo>
                  <a:lnTo>
                    <a:pt x="3074" y="1093"/>
                  </a:lnTo>
                  <a:lnTo>
                    <a:pt x="3076" y="1100"/>
                  </a:lnTo>
                  <a:lnTo>
                    <a:pt x="3079" y="1106"/>
                  </a:lnTo>
                  <a:lnTo>
                    <a:pt x="3081" y="1113"/>
                  </a:lnTo>
                  <a:lnTo>
                    <a:pt x="3083" y="1120"/>
                  </a:lnTo>
                  <a:lnTo>
                    <a:pt x="3085" y="1126"/>
                  </a:lnTo>
                  <a:lnTo>
                    <a:pt x="3087" y="1133"/>
                  </a:lnTo>
                  <a:lnTo>
                    <a:pt x="3089" y="1139"/>
                  </a:lnTo>
                  <a:lnTo>
                    <a:pt x="3092" y="1139"/>
                  </a:lnTo>
                  <a:lnTo>
                    <a:pt x="3094" y="1138"/>
                  </a:lnTo>
                  <a:lnTo>
                    <a:pt x="3097" y="1138"/>
                  </a:lnTo>
                  <a:lnTo>
                    <a:pt x="3100" y="1138"/>
                  </a:lnTo>
                  <a:lnTo>
                    <a:pt x="3102" y="1138"/>
                  </a:lnTo>
                  <a:lnTo>
                    <a:pt x="3105" y="1138"/>
                  </a:lnTo>
                  <a:lnTo>
                    <a:pt x="3107" y="1138"/>
                  </a:lnTo>
                  <a:lnTo>
                    <a:pt x="3110" y="1138"/>
                  </a:lnTo>
                  <a:lnTo>
                    <a:pt x="3113" y="1138"/>
                  </a:lnTo>
                  <a:lnTo>
                    <a:pt x="3116" y="1138"/>
                  </a:lnTo>
                  <a:lnTo>
                    <a:pt x="3119" y="1138"/>
                  </a:lnTo>
                  <a:lnTo>
                    <a:pt x="3121" y="1138"/>
                  </a:lnTo>
                  <a:lnTo>
                    <a:pt x="3124" y="1138"/>
                  </a:lnTo>
                  <a:lnTo>
                    <a:pt x="3126" y="1138"/>
                  </a:lnTo>
                  <a:lnTo>
                    <a:pt x="3129" y="1139"/>
                  </a:lnTo>
                  <a:lnTo>
                    <a:pt x="3132" y="1139"/>
                  </a:lnTo>
                  <a:lnTo>
                    <a:pt x="3132" y="1137"/>
                  </a:lnTo>
                  <a:lnTo>
                    <a:pt x="3131" y="1134"/>
                  </a:lnTo>
                  <a:lnTo>
                    <a:pt x="3122" y="1113"/>
                  </a:lnTo>
                  <a:lnTo>
                    <a:pt x="3113" y="1093"/>
                  </a:lnTo>
                  <a:lnTo>
                    <a:pt x="3105" y="1072"/>
                  </a:lnTo>
                  <a:lnTo>
                    <a:pt x="3096" y="1051"/>
                  </a:lnTo>
                  <a:lnTo>
                    <a:pt x="3088" y="1030"/>
                  </a:lnTo>
                  <a:lnTo>
                    <a:pt x="3080" y="1009"/>
                  </a:lnTo>
                  <a:lnTo>
                    <a:pt x="3072" y="989"/>
                  </a:lnTo>
                  <a:lnTo>
                    <a:pt x="3064" y="968"/>
                  </a:lnTo>
                  <a:lnTo>
                    <a:pt x="3062" y="963"/>
                  </a:lnTo>
                  <a:lnTo>
                    <a:pt x="3061" y="964"/>
                  </a:lnTo>
                  <a:lnTo>
                    <a:pt x="3060" y="964"/>
                  </a:lnTo>
                  <a:lnTo>
                    <a:pt x="3059" y="964"/>
                  </a:lnTo>
                  <a:lnTo>
                    <a:pt x="3057" y="964"/>
                  </a:lnTo>
                  <a:lnTo>
                    <a:pt x="3056" y="964"/>
                  </a:lnTo>
                  <a:lnTo>
                    <a:pt x="3055" y="964"/>
                  </a:lnTo>
                  <a:lnTo>
                    <a:pt x="3054" y="964"/>
                  </a:lnTo>
                  <a:lnTo>
                    <a:pt x="3053" y="964"/>
                  </a:lnTo>
                  <a:lnTo>
                    <a:pt x="3051" y="964"/>
                  </a:lnTo>
                  <a:lnTo>
                    <a:pt x="3050" y="964"/>
                  </a:lnTo>
                  <a:lnTo>
                    <a:pt x="3049" y="964"/>
                  </a:lnTo>
                  <a:lnTo>
                    <a:pt x="3048" y="964"/>
                  </a:lnTo>
                  <a:lnTo>
                    <a:pt x="3046" y="964"/>
                  </a:lnTo>
                  <a:lnTo>
                    <a:pt x="3045" y="964"/>
                  </a:lnTo>
                  <a:lnTo>
                    <a:pt x="3044" y="964"/>
                  </a:lnTo>
                  <a:lnTo>
                    <a:pt x="3043" y="963"/>
                  </a:lnTo>
                  <a:close/>
                  <a:moveTo>
                    <a:pt x="5013" y="963"/>
                  </a:moveTo>
                  <a:lnTo>
                    <a:pt x="5007" y="980"/>
                  </a:lnTo>
                  <a:lnTo>
                    <a:pt x="5001" y="996"/>
                  </a:lnTo>
                  <a:lnTo>
                    <a:pt x="4995" y="1013"/>
                  </a:lnTo>
                  <a:lnTo>
                    <a:pt x="4988" y="1029"/>
                  </a:lnTo>
                  <a:lnTo>
                    <a:pt x="4981" y="1045"/>
                  </a:lnTo>
                  <a:lnTo>
                    <a:pt x="4974" y="1061"/>
                  </a:lnTo>
                  <a:lnTo>
                    <a:pt x="4968" y="1077"/>
                  </a:lnTo>
                  <a:lnTo>
                    <a:pt x="4961" y="1093"/>
                  </a:lnTo>
                  <a:lnTo>
                    <a:pt x="4942" y="1137"/>
                  </a:lnTo>
                  <a:lnTo>
                    <a:pt x="4942" y="1139"/>
                  </a:lnTo>
                  <a:lnTo>
                    <a:pt x="4943" y="1139"/>
                  </a:lnTo>
                  <a:lnTo>
                    <a:pt x="4945" y="1138"/>
                  </a:lnTo>
                  <a:lnTo>
                    <a:pt x="4946" y="1138"/>
                  </a:lnTo>
                  <a:lnTo>
                    <a:pt x="4948" y="1138"/>
                  </a:lnTo>
                  <a:lnTo>
                    <a:pt x="4949" y="1138"/>
                  </a:lnTo>
                  <a:lnTo>
                    <a:pt x="4951" y="1138"/>
                  </a:lnTo>
                  <a:lnTo>
                    <a:pt x="4952" y="1138"/>
                  </a:lnTo>
                  <a:lnTo>
                    <a:pt x="4954" y="1138"/>
                  </a:lnTo>
                  <a:lnTo>
                    <a:pt x="4955" y="1138"/>
                  </a:lnTo>
                  <a:lnTo>
                    <a:pt x="4957" y="1138"/>
                  </a:lnTo>
                  <a:lnTo>
                    <a:pt x="4958" y="1138"/>
                  </a:lnTo>
                  <a:lnTo>
                    <a:pt x="4960" y="1138"/>
                  </a:lnTo>
                  <a:lnTo>
                    <a:pt x="4961" y="1138"/>
                  </a:lnTo>
                  <a:lnTo>
                    <a:pt x="4963" y="1138"/>
                  </a:lnTo>
                  <a:lnTo>
                    <a:pt x="4964" y="1139"/>
                  </a:lnTo>
                  <a:lnTo>
                    <a:pt x="4966" y="1139"/>
                  </a:lnTo>
                  <a:lnTo>
                    <a:pt x="4967" y="1133"/>
                  </a:lnTo>
                  <a:lnTo>
                    <a:pt x="4969" y="1127"/>
                  </a:lnTo>
                  <a:lnTo>
                    <a:pt x="4971" y="1120"/>
                  </a:lnTo>
                  <a:lnTo>
                    <a:pt x="4973" y="1114"/>
                  </a:lnTo>
                  <a:lnTo>
                    <a:pt x="4975" y="1108"/>
                  </a:lnTo>
                  <a:lnTo>
                    <a:pt x="4977" y="1103"/>
                  </a:lnTo>
                  <a:lnTo>
                    <a:pt x="4979" y="1096"/>
                  </a:lnTo>
                  <a:lnTo>
                    <a:pt x="4982" y="1090"/>
                  </a:lnTo>
                  <a:lnTo>
                    <a:pt x="4983" y="1087"/>
                  </a:lnTo>
                  <a:lnTo>
                    <a:pt x="4987" y="1087"/>
                  </a:lnTo>
                  <a:lnTo>
                    <a:pt x="4991" y="1087"/>
                  </a:lnTo>
                  <a:lnTo>
                    <a:pt x="4994" y="1086"/>
                  </a:lnTo>
                  <a:lnTo>
                    <a:pt x="4998" y="1086"/>
                  </a:lnTo>
                  <a:lnTo>
                    <a:pt x="5002" y="1086"/>
                  </a:lnTo>
                  <a:lnTo>
                    <a:pt x="5006" y="1086"/>
                  </a:lnTo>
                  <a:lnTo>
                    <a:pt x="5010" y="1086"/>
                  </a:lnTo>
                  <a:lnTo>
                    <a:pt x="5014" y="1086"/>
                  </a:lnTo>
                  <a:lnTo>
                    <a:pt x="5018" y="1086"/>
                  </a:lnTo>
                  <a:lnTo>
                    <a:pt x="5021" y="1086"/>
                  </a:lnTo>
                  <a:lnTo>
                    <a:pt x="5024" y="1086"/>
                  </a:lnTo>
                  <a:lnTo>
                    <a:pt x="5028" y="1086"/>
                  </a:lnTo>
                  <a:lnTo>
                    <a:pt x="5032" y="1087"/>
                  </a:lnTo>
                  <a:lnTo>
                    <a:pt x="5035" y="1087"/>
                  </a:lnTo>
                  <a:lnTo>
                    <a:pt x="5039" y="1087"/>
                  </a:lnTo>
                  <a:lnTo>
                    <a:pt x="5042" y="1087"/>
                  </a:lnTo>
                  <a:lnTo>
                    <a:pt x="5045" y="1093"/>
                  </a:lnTo>
                  <a:lnTo>
                    <a:pt x="5047" y="1100"/>
                  </a:lnTo>
                  <a:lnTo>
                    <a:pt x="5049" y="1106"/>
                  </a:lnTo>
                  <a:lnTo>
                    <a:pt x="5051" y="1113"/>
                  </a:lnTo>
                  <a:lnTo>
                    <a:pt x="5054" y="1120"/>
                  </a:lnTo>
                  <a:lnTo>
                    <a:pt x="5056" y="1126"/>
                  </a:lnTo>
                  <a:lnTo>
                    <a:pt x="5058" y="1133"/>
                  </a:lnTo>
                  <a:lnTo>
                    <a:pt x="5060" y="1139"/>
                  </a:lnTo>
                  <a:lnTo>
                    <a:pt x="5062" y="1139"/>
                  </a:lnTo>
                  <a:lnTo>
                    <a:pt x="5065" y="1138"/>
                  </a:lnTo>
                  <a:lnTo>
                    <a:pt x="5068" y="1138"/>
                  </a:lnTo>
                  <a:lnTo>
                    <a:pt x="5070" y="1138"/>
                  </a:lnTo>
                  <a:lnTo>
                    <a:pt x="5073" y="1138"/>
                  </a:lnTo>
                  <a:lnTo>
                    <a:pt x="5076" y="1138"/>
                  </a:lnTo>
                  <a:lnTo>
                    <a:pt x="5078" y="1138"/>
                  </a:lnTo>
                  <a:lnTo>
                    <a:pt x="5081" y="1138"/>
                  </a:lnTo>
                  <a:lnTo>
                    <a:pt x="5084" y="1138"/>
                  </a:lnTo>
                  <a:lnTo>
                    <a:pt x="5086" y="1138"/>
                  </a:lnTo>
                  <a:lnTo>
                    <a:pt x="5089" y="1138"/>
                  </a:lnTo>
                  <a:lnTo>
                    <a:pt x="5092" y="1138"/>
                  </a:lnTo>
                  <a:lnTo>
                    <a:pt x="5095" y="1138"/>
                  </a:lnTo>
                  <a:lnTo>
                    <a:pt x="5097" y="1138"/>
                  </a:lnTo>
                  <a:lnTo>
                    <a:pt x="5100" y="1139"/>
                  </a:lnTo>
                  <a:lnTo>
                    <a:pt x="5102" y="1139"/>
                  </a:lnTo>
                  <a:lnTo>
                    <a:pt x="5102" y="1137"/>
                  </a:lnTo>
                  <a:lnTo>
                    <a:pt x="5101" y="1134"/>
                  </a:lnTo>
                  <a:lnTo>
                    <a:pt x="5093" y="1113"/>
                  </a:lnTo>
                  <a:lnTo>
                    <a:pt x="5084" y="1093"/>
                  </a:lnTo>
                  <a:lnTo>
                    <a:pt x="5076" y="1072"/>
                  </a:lnTo>
                  <a:lnTo>
                    <a:pt x="5067" y="1051"/>
                  </a:lnTo>
                  <a:lnTo>
                    <a:pt x="5059" y="1030"/>
                  </a:lnTo>
                  <a:lnTo>
                    <a:pt x="5051" y="1009"/>
                  </a:lnTo>
                  <a:lnTo>
                    <a:pt x="5043" y="989"/>
                  </a:lnTo>
                  <a:lnTo>
                    <a:pt x="5035" y="968"/>
                  </a:lnTo>
                  <a:lnTo>
                    <a:pt x="5033" y="963"/>
                  </a:lnTo>
                  <a:lnTo>
                    <a:pt x="5032" y="964"/>
                  </a:lnTo>
                  <a:lnTo>
                    <a:pt x="5030" y="964"/>
                  </a:lnTo>
                  <a:lnTo>
                    <a:pt x="5029" y="964"/>
                  </a:lnTo>
                  <a:lnTo>
                    <a:pt x="5028" y="964"/>
                  </a:lnTo>
                  <a:lnTo>
                    <a:pt x="5027" y="964"/>
                  </a:lnTo>
                  <a:lnTo>
                    <a:pt x="5026" y="964"/>
                  </a:lnTo>
                  <a:lnTo>
                    <a:pt x="5024" y="964"/>
                  </a:lnTo>
                  <a:lnTo>
                    <a:pt x="5023" y="964"/>
                  </a:lnTo>
                  <a:lnTo>
                    <a:pt x="5022" y="964"/>
                  </a:lnTo>
                  <a:lnTo>
                    <a:pt x="5021" y="964"/>
                  </a:lnTo>
                  <a:lnTo>
                    <a:pt x="5020" y="964"/>
                  </a:lnTo>
                  <a:lnTo>
                    <a:pt x="5019" y="964"/>
                  </a:lnTo>
                  <a:lnTo>
                    <a:pt x="5017" y="964"/>
                  </a:lnTo>
                  <a:lnTo>
                    <a:pt x="5016" y="964"/>
                  </a:lnTo>
                  <a:lnTo>
                    <a:pt x="5015" y="964"/>
                  </a:lnTo>
                  <a:lnTo>
                    <a:pt x="5013" y="963"/>
                  </a:lnTo>
                  <a:close/>
                  <a:moveTo>
                    <a:pt x="586" y="964"/>
                  </a:moveTo>
                  <a:lnTo>
                    <a:pt x="582" y="965"/>
                  </a:lnTo>
                  <a:lnTo>
                    <a:pt x="577" y="965"/>
                  </a:lnTo>
                  <a:lnTo>
                    <a:pt x="573" y="965"/>
                  </a:lnTo>
                  <a:lnTo>
                    <a:pt x="568" y="965"/>
                  </a:lnTo>
                  <a:lnTo>
                    <a:pt x="564" y="965"/>
                  </a:lnTo>
                  <a:lnTo>
                    <a:pt x="559" y="965"/>
                  </a:lnTo>
                  <a:lnTo>
                    <a:pt x="554" y="965"/>
                  </a:lnTo>
                  <a:lnTo>
                    <a:pt x="537" y="965"/>
                  </a:lnTo>
                  <a:lnTo>
                    <a:pt x="537" y="972"/>
                  </a:lnTo>
                  <a:lnTo>
                    <a:pt x="538" y="979"/>
                  </a:lnTo>
                  <a:lnTo>
                    <a:pt x="538" y="986"/>
                  </a:lnTo>
                  <a:lnTo>
                    <a:pt x="538" y="993"/>
                  </a:lnTo>
                  <a:lnTo>
                    <a:pt x="538" y="1000"/>
                  </a:lnTo>
                  <a:lnTo>
                    <a:pt x="538" y="1007"/>
                  </a:lnTo>
                  <a:lnTo>
                    <a:pt x="539" y="1014"/>
                  </a:lnTo>
                  <a:lnTo>
                    <a:pt x="539" y="1021"/>
                  </a:lnTo>
                  <a:lnTo>
                    <a:pt x="539" y="1027"/>
                  </a:lnTo>
                  <a:lnTo>
                    <a:pt x="539" y="1033"/>
                  </a:lnTo>
                  <a:lnTo>
                    <a:pt x="539" y="1038"/>
                  </a:lnTo>
                  <a:lnTo>
                    <a:pt x="539" y="1044"/>
                  </a:lnTo>
                  <a:lnTo>
                    <a:pt x="539" y="1050"/>
                  </a:lnTo>
                  <a:lnTo>
                    <a:pt x="539" y="1056"/>
                  </a:lnTo>
                  <a:lnTo>
                    <a:pt x="539" y="1062"/>
                  </a:lnTo>
                  <a:lnTo>
                    <a:pt x="539" y="1067"/>
                  </a:lnTo>
                  <a:lnTo>
                    <a:pt x="539" y="1073"/>
                  </a:lnTo>
                  <a:lnTo>
                    <a:pt x="539" y="1080"/>
                  </a:lnTo>
                  <a:lnTo>
                    <a:pt x="539" y="1086"/>
                  </a:lnTo>
                  <a:lnTo>
                    <a:pt x="539" y="1092"/>
                  </a:lnTo>
                  <a:lnTo>
                    <a:pt x="538" y="1099"/>
                  </a:lnTo>
                  <a:lnTo>
                    <a:pt x="538" y="1105"/>
                  </a:lnTo>
                  <a:lnTo>
                    <a:pt x="538" y="1111"/>
                  </a:lnTo>
                  <a:lnTo>
                    <a:pt x="538" y="1117"/>
                  </a:lnTo>
                  <a:lnTo>
                    <a:pt x="538" y="1120"/>
                  </a:lnTo>
                  <a:lnTo>
                    <a:pt x="537" y="1122"/>
                  </a:lnTo>
                  <a:lnTo>
                    <a:pt x="537" y="1123"/>
                  </a:lnTo>
                  <a:lnTo>
                    <a:pt x="537" y="1126"/>
                  </a:lnTo>
                  <a:lnTo>
                    <a:pt x="537" y="1128"/>
                  </a:lnTo>
                  <a:lnTo>
                    <a:pt x="537" y="1130"/>
                  </a:lnTo>
                  <a:lnTo>
                    <a:pt x="537" y="1132"/>
                  </a:lnTo>
                  <a:lnTo>
                    <a:pt x="536" y="1134"/>
                  </a:lnTo>
                  <a:lnTo>
                    <a:pt x="536" y="1139"/>
                  </a:lnTo>
                  <a:lnTo>
                    <a:pt x="539" y="1139"/>
                  </a:lnTo>
                  <a:lnTo>
                    <a:pt x="541" y="1138"/>
                  </a:lnTo>
                  <a:lnTo>
                    <a:pt x="544" y="1138"/>
                  </a:lnTo>
                  <a:lnTo>
                    <a:pt x="547" y="1138"/>
                  </a:lnTo>
                  <a:lnTo>
                    <a:pt x="549" y="1138"/>
                  </a:lnTo>
                  <a:lnTo>
                    <a:pt x="552" y="1138"/>
                  </a:lnTo>
                  <a:lnTo>
                    <a:pt x="554" y="1138"/>
                  </a:lnTo>
                  <a:lnTo>
                    <a:pt x="557" y="1138"/>
                  </a:lnTo>
                  <a:lnTo>
                    <a:pt x="560" y="1138"/>
                  </a:lnTo>
                  <a:lnTo>
                    <a:pt x="562" y="1138"/>
                  </a:lnTo>
                  <a:lnTo>
                    <a:pt x="565" y="1138"/>
                  </a:lnTo>
                  <a:lnTo>
                    <a:pt x="567" y="1138"/>
                  </a:lnTo>
                  <a:lnTo>
                    <a:pt x="570" y="1138"/>
                  </a:lnTo>
                  <a:lnTo>
                    <a:pt x="572" y="1138"/>
                  </a:lnTo>
                  <a:lnTo>
                    <a:pt x="575" y="1139"/>
                  </a:lnTo>
                  <a:lnTo>
                    <a:pt x="577" y="1139"/>
                  </a:lnTo>
                  <a:lnTo>
                    <a:pt x="577" y="1136"/>
                  </a:lnTo>
                  <a:lnTo>
                    <a:pt x="577" y="1132"/>
                  </a:lnTo>
                  <a:lnTo>
                    <a:pt x="577" y="1129"/>
                  </a:lnTo>
                  <a:lnTo>
                    <a:pt x="577" y="1125"/>
                  </a:lnTo>
                  <a:lnTo>
                    <a:pt x="576" y="1122"/>
                  </a:lnTo>
                  <a:lnTo>
                    <a:pt x="576" y="1119"/>
                  </a:lnTo>
                  <a:lnTo>
                    <a:pt x="576" y="1116"/>
                  </a:lnTo>
                  <a:lnTo>
                    <a:pt x="576" y="1112"/>
                  </a:lnTo>
                  <a:lnTo>
                    <a:pt x="576" y="1111"/>
                  </a:lnTo>
                  <a:lnTo>
                    <a:pt x="576" y="1110"/>
                  </a:lnTo>
                  <a:lnTo>
                    <a:pt x="576" y="1110"/>
                  </a:lnTo>
                  <a:lnTo>
                    <a:pt x="576" y="1109"/>
                  </a:lnTo>
                  <a:lnTo>
                    <a:pt x="576" y="1108"/>
                  </a:lnTo>
                  <a:lnTo>
                    <a:pt x="576" y="1107"/>
                  </a:lnTo>
                  <a:lnTo>
                    <a:pt x="575" y="1106"/>
                  </a:lnTo>
                  <a:lnTo>
                    <a:pt x="575" y="1105"/>
                  </a:lnTo>
                  <a:lnTo>
                    <a:pt x="575" y="1100"/>
                  </a:lnTo>
                  <a:lnTo>
                    <a:pt x="575" y="1094"/>
                  </a:lnTo>
                  <a:lnTo>
                    <a:pt x="575" y="1088"/>
                  </a:lnTo>
                  <a:lnTo>
                    <a:pt x="575" y="1083"/>
                  </a:lnTo>
                  <a:lnTo>
                    <a:pt x="575" y="1077"/>
                  </a:lnTo>
                  <a:lnTo>
                    <a:pt x="575" y="1071"/>
                  </a:lnTo>
                  <a:lnTo>
                    <a:pt x="575" y="1066"/>
                  </a:lnTo>
                  <a:lnTo>
                    <a:pt x="575" y="1060"/>
                  </a:lnTo>
                  <a:lnTo>
                    <a:pt x="575" y="1060"/>
                  </a:lnTo>
                  <a:lnTo>
                    <a:pt x="575" y="1059"/>
                  </a:lnTo>
                  <a:lnTo>
                    <a:pt x="575" y="1059"/>
                  </a:lnTo>
                  <a:lnTo>
                    <a:pt x="576" y="1059"/>
                  </a:lnTo>
                  <a:lnTo>
                    <a:pt x="576" y="1058"/>
                  </a:lnTo>
                  <a:lnTo>
                    <a:pt x="577" y="1059"/>
                  </a:lnTo>
                  <a:lnTo>
                    <a:pt x="577" y="1059"/>
                  </a:lnTo>
                  <a:lnTo>
                    <a:pt x="577" y="1059"/>
                  </a:lnTo>
                  <a:lnTo>
                    <a:pt x="578" y="1060"/>
                  </a:lnTo>
                  <a:lnTo>
                    <a:pt x="578" y="1060"/>
                  </a:lnTo>
                  <a:lnTo>
                    <a:pt x="579" y="1062"/>
                  </a:lnTo>
                  <a:lnTo>
                    <a:pt x="580" y="1063"/>
                  </a:lnTo>
                  <a:lnTo>
                    <a:pt x="581" y="1065"/>
                  </a:lnTo>
                  <a:lnTo>
                    <a:pt x="582" y="1067"/>
                  </a:lnTo>
                  <a:lnTo>
                    <a:pt x="583" y="1068"/>
                  </a:lnTo>
                  <a:lnTo>
                    <a:pt x="584" y="1070"/>
                  </a:lnTo>
                  <a:lnTo>
                    <a:pt x="584" y="1071"/>
                  </a:lnTo>
                  <a:lnTo>
                    <a:pt x="585" y="1073"/>
                  </a:lnTo>
                  <a:lnTo>
                    <a:pt x="593" y="1087"/>
                  </a:lnTo>
                  <a:lnTo>
                    <a:pt x="623" y="1139"/>
                  </a:lnTo>
                  <a:lnTo>
                    <a:pt x="625" y="1139"/>
                  </a:lnTo>
                  <a:lnTo>
                    <a:pt x="629" y="1138"/>
                  </a:lnTo>
                  <a:lnTo>
                    <a:pt x="631" y="1138"/>
                  </a:lnTo>
                  <a:lnTo>
                    <a:pt x="634" y="1138"/>
                  </a:lnTo>
                  <a:lnTo>
                    <a:pt x="637" y="1138"/>
                  </a:lnTo>
                  <a:lnTo>
                    <a:pt x="640" y="1138"/>
                  </a:lnTo>
                  <a:lnTo>
                    <a:pt x="643" y="1138"/>
                  </a:lnTo>
                  <a:lnTo>
                    <a:pt x="646" y="1138"/>
                  </a:lnTo>
                  <a:lnTo>
                    <a:pt x="649" y="1138"/>
                  </a:lnTo>
                  <a:lnTo>
                    <a:pt x="651" y="1138"/>
                  </a:lnTo>
                  <a:lnTo>
                    <a:pt x="654" y="1138"/>
                  </a:lnTo>
                  <a:lnTo>
                    <a:pt x="657" y="1138"/>
                  </a:lnTo>
                  <a:lnTo>
                    <a:pt x="660" y="1138"/>
                  </a:lnTo>
                  <a:lnTo>
                    <a:pt x="663" y="1138"/>
                  </a:lnTo>
                  <a:lnTo>
                    <a:pt x="666" y="1139"/>
                  </a:lnTo>
                  <a:lnTo>
                    <a:pt x="669" y="1139"/>
                  </a:lnTo>
                  <a:lnTo>
                    <a:pt x="660" y="1125"/>
                  </a:lnTo>
                  <a:lnTo>
                    <a:pt x="654" y="1116"/>
                  </a:lnTo>
                  <a:lnTo>
                    <a:pt x="648" y="1107"/>
                  </a:lnTo>
                  <a:lnTo>
                    <a:pt x="642" y="1098"/>
                  </a:lnTo>
                  <a:lnTo>
                    <a:pt x="636" y="1089"/>
                  </a:lnTo>
                  <a:lnTo>
                    <a:pt x="631" y="1080"/>
                  </a:lnTo>
                  <a:lnTo>
                    <a:pt x="625" y="1071"/>
                  </a:lnTo>
                  <a:lnTo>
                    <a:pt x="620" y="1062"/>
                  </a:lnTo>
                  <a:lnTo>
                    <a:pt x="615" y="1053"/>
                  </a:lnTo>
                  <a:lnTo>
                    <a:pt x="619" y="1052"/>
                  </a:lnTo>
                  <a:lnTo>
                    <a:pt x="623" y="1050"/>
                  </a:lnTo>
                  <a:lnTo>
                    <a:pt x="627" y="1049"/>
                  </a:lnTo>
                  <a:lnTo>
                    <a:pt x="631" y="1047"/>
                  </a:lnTo>
                  <a:lnTo>
                    <a:pt x="634" y="1045"/>
                  </a:lnTo>
                  <a:lnTo>
                    <a:pt x="638" y="1043"/>
                  </a:lnTo>
                  <a:lnTo>
                    <a:pt x="640" y="1040"/>
                  </a:lnTo>
                  <a:lnTo>
                    <a:pt x="643" y="1037"/>
                  </a:lnTo>
                  <a:lnTo>
                    <a:pt x="646" y="1034"/>
                  </a:lnTo>
                  <a:lnTo>
                    <a:pt x="648" y="1031"/>
                  </a:lnTo>
                  <a:lnTo>
                    <a:pt x="650" y="1028"/>
                  </a:lnTo>
                  <a:lnTo>
                    <a:pt x="651" y="1024"/>
                  </a:lnTo>
                  <a:lnTo>
                    <a:pt x="653" y="1020"/>
                  </a:lnTo>
                  <a:lnTo>
                    <a:pt x="653" y="1016"/>
                  </a:lnTo>
                  <a:lnTo>
                    <a:pt x="654" y="1012"/>
                  </a:lnTo>
                  <a:lnTo>
                    <a:pt x="654" y="1007"/>
                  </a:lnTo>
                  <a:lnTo>
                    <a:pt x="654" y="1001"/>
                  </a:lnTo>
                  <a:lnTo>
                    <a:pt x="653" y="995"/>
                  </a:lnTo>
                  <a:lnTo>
                    <a:pt x="652" y="992"/>
                  </a:lnTo>
                  <a:lnTo>
                    <a:pt x="651" y="990"/>
                  </a:lnTo>
                  <a:lnTo>
                    <a:pt x="650" y="987"/>
                  </a:lnTo>
                  <a:lnTo>
                    <a:pt x="649" y="985"/>
                  </a:lnTo>
                  <a:lnTo>
                    <a:pt x="646" y="981"/>
                  </a:lnTo>
                  <a:lnTo>
                    <a:pt x="642" y="977"/>
                  </a:lnTo>
                  <a:lnTo>
                    <a:pt x="637" y="973"/>
                  </a:lnTo>
                  <a:lnTo>
                    <a:pt x="632" y="970"/>
                  </a:lnTo>
                  <a:lnTo>
                    <a:pt x="628" y="968"/>
                  </a:lnTo>
                  <a:lnTo>
                    <a:pt x="623" y="966"/>
                  </a:lnTo>
                  <a:lnTo>
                    <a:pt x="618" y="966"/>
                  </a:lnTo>
                  <a:lnTo>
                    <a:pt x="612" y="965"/>
                  </a:lnTo>
                  <a:lnTo>
                    <a:pt x="607" y="965"/>
                  </a:lnTo>
                  <a:lnTo>
                    <a:pt x="601" y="964"/>
                  </a:lnTo>
                  <a:lnTo>
                    <a:pt x="596" y="964"/>
                  </a:lnTo>
                  <a:lnTo>
                    <a:pt x="591" y="964"/>
                  </a:lnTo>
                  <a:lnTo>
                    <a:pt x="586" y="964"/>
                  </a:lnTo>
                  <a:close/>
                  <a:moveTo>
                    <a:pt x="797" y="964"/>
                  </a:moveTo>
                  <a:lnTo>
                    <a:pt x="795" y="965"/>
                  </a:lnTo>
                  <a:lnTo>
                    <a:pt x="792" y="965"/>
                  </a:lnTo>
                  <a:lnTo>
                    <a:pt x="790" y="966"/>
                  </a:lnTo>
                  <a:lnTo>
                    <a:pt x="788" y="966"/>
                  </a:lnTo>
                  <a:lnTo>
                    <a:pt x="785" y="966"/>
                  </a:lnTo>
                  <a:lnTo>
                    <a:pt x="782" y="966"/>
                  </a:lnTo>
                  <a:lnTo>
                    <a:pt x="780" y="966"/>
                  </a:lnTo>
                  <a:lnTo>
                    <a:pt x="778" y="966"/>
                  </a:lnTo>
                  <a:lnTo>
                    <a:pt x="775" y="966"/>
                  </a:lnTo>
                  <a:lnTo>
                    <a:pt x="772" y="966"/>
                  </a:lnTo>
                  <a:lnTo>
                    <a:pt x="770" y="966"/>
                  </a:lnTo>
                  <a:lnTo>
                    <a:pt x="767" y="966"/>
                  </a:lnTo>
                  <a:lnTo>
                    <a:pt x="764" y="965"/>
                  </a:lnTo>
                  <a:lnTo>
                    <a:pt x="762" y="965"/>
                  </a:lnTo>
                  <a:lnTo>
                    <a:pt x="759" y="965"/>
                  </a:lnTo>
                  <a:lnTo>
                    <a:pt x="757" y="965"/>
                  </a:lnTo>
                  <a:lnTo>
                    <a:pt x="758" y="1017"/>
                  </a:lnTo>
                  <a:lnTo>
                    <a:pt x="758" y="1093"/>
                  </a:lnTo>
                  <a:lnTo>
                    <a:pt x="756" y="1139"/>
                  </a:lnTo>
                  <a:lnTo>
                    <a:pt x="759" y="1139"/>
                  </a:lnTo>
                  <a:lnTo>
                    <a:pt x="761" y="1138"/>
                  </a:lnTo>
                  <a:lnTo>
                    <a:pt x="764" y="1138"/>
                  </a:lnTo>
                  <a:lnTo>
                    <a:pt x="766" y="1138"/>
                  </a:lnTo>
                  <a:lnTo>
                    <a:pt x="769" y="1138"/>
                  </a:lnTo>
                  <a:lnTo>
                    <a:pt x="771" y="1138"/>
                  </a:lnTo>
                  <a:lnTo>
                    <a:pt x="773" y="1138"/>
                  </a:lnTo>
                  <a:lnTo>
                    <a:pt x="776" y="1138"/>
                  </a:lnTo>
                  <a:lnTo>
                    <a:pt x="778" y="1138"/>
                  </a:lnTo>
                  <a:lnTo>
                    <a:pt x="781" y="1138"/>
                  </a:lnTo>
                  <a:lnTo>
                    <a:pt x="784" y="1138"/>
                  </a:lnTo>
                  <a:lnTo>
                    <a:pt x="786" y="1138"/>
                  </a:lnTo>
                  <a:lnTo>
                    <a:pt x="789" y="1138"/>
                  </a:lnTo>
                  <a:lnTo>
                    <a:pt x="791" y="1138"/>
                  </a:lnTo>
                  <a:lnTo>
                    <a:pt x="794" y="1139"/>
                  </a:lnTo>
                  <a:lnTo>
                    <a:pt x="797" y="1139"/>
                  </a:lnTo>
                  <a:lnTo>
                    <a:pt x="795" y="1059"/>
                  </a:lnTo>
                  <a:lnTo>
                    <a:pt x="799" y="1064"/>
                  </a:lnTo>
                  <a:lnTo>
                    <a:pt x="802" y="1069"/>
                  </a:lnTo>
                  <a:lnTo>
                    <a:pt x="805" y="1075"/>
                  </a:lnTo>
                  <a:lnTo>
                    <a:pt x="809" y="1080"/>
                  </a:lnTo>
                  <a:lnTo>
                    <a:pt x="812" y="1085"/>
                  </a:lnTo>
                  <a:lnTo>
                    <a:pt x="816" y="1090"/>
                  </a:lnTo>
                  <a:lnTo>
                    <a:pt x="819" y="1095"/>
                  </a:lnTo>
                  <a:lnTo>
                    <a:pt x="822" y="1100"/>
                  </a:lnTo>
                  <a:lnTo>
                    <a:pt x="847" y="1139"/>
                  </a:lnTo>
                  <a:lnTo>
                    <a:pt x="849" y="1139"/>
                  </a:lnTo>
                  <a:lnTo>
                    <a:pt x="852" y="1138"/>
                  </a:lnTo>
                  <a:lnTo>
                    <a:pt x="855" y="1138"/>
                  </a:lnTo>
                  <a:lnTo>
                    <a:pt x="858" y="1138"/>
                  </a:lnTo>
                  <a:lnTo>
                    <a:pt x="860" y="1138"/>
                  </a:lnTo>
                  <a:lnTo>
                    <a:pt x="863" y="1138"/>
                  </a:lnTo>
                  <a:lnTo>
                    <a:pt x="866" y="1138"/>
                  </a:lnTo>
                  <a:lnTo>
                    <a:pt x="869" y="1138"/>
                  </a:lnTo>
                  <a:lnTo>
                    <a:pt x="872" y="1138"/>
                  </a:lnTo>
                  <a:lnTo>
                    <a:pt x="874" y="1138"/>
                  </a:lnTo>
                  <a:lnTo>
                    <a:pt x="877" y="1138"/>
                  </a:lnTo>
                  <a:lnTo>
                    <a:pt x="880" y="1138"/>
                  </a:lnTo>
                  <a:lnTo>
                    <a:pt x="883" y="1138"/>
                  </a:lnTo>
                  <a:lnTo>
                    <a:pt x="885" y="1138"/>
                  </a:lnTo>
                  <a:lnTo>
                    <a:pt x="888" y="1139"/>
                  </a:lnTo>
                  <a:lnTo>
                    <a:pt x="891" y="1139"/>
                  </a:lnTo>
                  <a:lnTo>
                    <a:pt x="891" y="1136"/>
                  </a:lnTo>
                  <a:lnTo>
                    <a:pt x="824" y="1037"/>
                  </a:lnTo>
                  <a:lnTo>
                    <a:pt x="827" y="1034"/>
                  </a:lnTo>
                  <a:lnTo>
                    <a:pt x="830" y="1031"/>
                  </a:lnTo>
                  <a:lnTo>
                    <a:pt x="832" y="1028"/>
                  </a:lnTo>
                  <a:lnTo>
                    <a:pt x="835" y="1024"/>
                  </a:lnTo>
                  <a:lnTo>
                    <a:pt x="838" y="1021"/>
                  </a:lnTo>
                  <a:lnTo>
                    <a:pt x="841" y="1018"/>
                  </a:lnTo>
                  <a:lnTo>
                    <a:pt x="844" y="1015"/>
                  </a:lnTo>
                  <a:lnTo>
                    <a:pt x="847" y="1011"/>
                  </a:lnTo>
                  <a:lnTo>
                    <a:pt x="888" y="967"/>
                  </a:lnTo>
                  <a:lnTo>
                    <a:pt x="888" y="965"/>
                  </a:lnTo>
                  <a:lnTo>
                    <a:pt x="887" y="965"/>
                  </a:lnTo>
                  <a:lnTo>
                    <a:pt x="885" y="965"/>
                  </a:lnTo>
                  <a:lnTo>
                    <a:pt x="883" y="966"/>
                  </a:lnTo>
                  <a:lnTo>
                    <a:pt x="881" y="966"/>
                  </a:lnTo>
                  <a:lnTo>
                    <a:pt x="880" y="966"/>
                  </a:lnTo>
                  <a:lnTo>
                    <a:pt x="878" y="966"/>
                  </a:lnTo>
                  <a:lnTo>
                    <a:pt x="876" y="966"/>
                  </a:lnTo>
                  <a:lnTo>
                    <a:pt x="874" y="966"/>
                  </a:lnTo>
                  <a:lnTo>
                    <a:pt x="873" y="966"/>
                  </a:lnTo>
                  <a:lnTo>
                    <a:pt x="871" y="966"/>
                  </a:lnTo>
                  <a:lnTo>
                    <a:pt x="870" y="966"/>
                  </a:lnTo>
                  <a:lnTo>
                    <a:pt x="868" y="966"/>
                  </a:lnTo>
                  <a:lnTo>
                    <a:pt x="866" y="966"/>
                  </a:lnTo>
                  <a:lnTo>
                    <a:pt x="864" y="965"/>
                  </a:lnTo>
                  <a:lnTo>
                    <a:pt x="862" y="965"/>
                  </a:lnTo>
                  <a:lnTo>
                    <a:pt x="860" y="965"/>
                  </a:lnTo>
                  <a:lnTo>
                    <a:pt x="853" y="975"/>
                  </a:lnTo>
                  <a:lnTo>
                    <a:pt x="845" y="985"/>
                  </a:lnTo>
                  <a:lnTo>
                    <a:pt x="837" y="996"/>
                  </a:lnTo>
                  <a:lnTo>
                    <a:pt x="829" y="1005"/>
                  </a:lnTo>
                  <a:lnTo>
                    <a:pt x="820" y="1016"/>
                  </a:lnTo>
                  <a:lnTo>
                    <a:pt x="812" y="1026"/>
                  </a:lnTo>
                  <a:lnTo>
                    <a:pt x="804" y="1035"/>
                  </a:lnTo>
                  <a:lnTo>
                    <a:pt x="795" y="1045"/>
                  </a:lnTo>
                  <a:lnTo>
                    <a:pt x="795" y="1042"/>
                  </a:lnTo>
                  <a:lnTo>
                    <a:pt x="795" y="1039"/>
                  </a:lnTo>
                  <a:lnTo>
                    <a:pt x="795" y="1036"/>
                  </a:lnTo>
                  <a:lnTo>
                    <a:pt x="795" y="1033"/>
                  </a:lnTo>
                  <a:lnTo>
                    <a:pt x="795" y="1030"/>
                  </a:lnTo>
                  <a:lnTo>
                    <a:pt x="795" y="1028"/>
                  </a:lnTo>
                  <a:lnTo>
                    <a:pt x="795" y="1024"/>
                  </a:lnTo>
                  <a:lnTo>
                    <a:pt x="795" y="1022"/>
                  </a:lnTo>
                  <a:lnTo>
                    <a:pt x="796" y="1015"/>
                  </a:lnTo>
                  <a:lnTo>
                    <a:pt x="796" y="1007"/>
                  </a:lnTo>
                  <a:lnTo>
                    <a:pt x="796" y="1000"/>
                  </a:lnTo>
                  <a:lnTo>
                    <a:pt x="796" y="993"/>
                  </a:lnTo>
                  <a:lnTo>
                    <a:pt x="796" y="986"/>
                  </a:lnTo>
                  <a:lnTo>
                    <a:pt x="797" y="979"/>
                  </a:lnTo>
                  <a:lnTo>
                    <a:pt x="797" y="972"/>
                  </a:lnTo>
                  <a:lnTo>
                    <a:pt x="797" y="964"/>
                  </a:lnTo>
                  <a:close/>
                  <a:moveTo>
                    <a:pt x="2239" y="964"/>
                  </a:moveTo>
                  <a:lnTo>
                    <a:pt x="2234" y="965"/>
                  </a:lnTo>
                  <a:lnTo>
                    <a:pt x="2230" y="965"/>
                  </a:lnTo>
                  <a:lnTo>
                    <a:pt x="2225" y="965"/>
                  </a:lnTo>
                  <a:lnTo>
                    <a:pt x="2221" y="965"/>
                  </a:lnTo>
                  <a:lnTo>
                    <a:pt x="2216" y="965"/>
                  </a:lnTo>
                  <a:lnTo>
                    <a:pt x="2212" y="965"/>
                  </a:lnTo>
                  <a:lnTo>
                    <a:pt x="2207" y="965"/>
                  </a:lnTo>
                  <a:lnTo>
                    <a:pt x="2189" y="965"/>
                  </a:lnTo>
                  <a:lnTo>
                    <a:pt x="2189" y="972"/>
                  </a:lnTo>
                  <a:lnTo>
                    <a:pt x="2190" y="979"/>
                  </a:lnTo>
                  <a:lnTo>
                    <a:pt x="2190" y="986"/>
                  </a:lnTo>
                  <a:lnTo>
                    <a:pt x="2191" y="993"/>
                  </a:lnTo>
                  <a:lnTo>
                    <a:pt x="2191" y="1000"/>
                  </a:lnTo>
                  <a:lnTo>
                    <a:pt x="2191" y="1007"/>
                  </a:lnTo>
                  <a:lnTo>
                    <a:pt x="2191" y="1014"/>
                  </a:lnTo>
                  <a:lnTo>
                    <a:pt x="2191" y="1021"/>
                  </a:lnTo>
                  <a:lnTo>
                    <a:pt x="2191" y="1027"/>
                  </a:lnTo>
                  <a:lnTo>
                    <a:pt x="2191" y="1033"/>
                  </a:lnTo>
                  <a:lnTo>
                    <a:pt x="2191" y="1038"/>
                  </a:lnTo>
                  <a:lnTo>
                    <a:pt x="2191" y="1044"/>
                  </a:lnTo>
                  <a:lnTo>
                    <a:pt x="2191" y="1050"/>
                  </a:lnTo>
                  <a:lnTo>
                    <a:pt x="2191" y="1056"/>
                  </a:lnTo>
                  <a:lnTo>
                    <a:pt x="2191" y="1062"/>
                  </a:lnTo>
                  <a:lnTo>
                    <a:pt x="2191" y="1067"/>
                  </a:lnTo>
                  <a:lnTo>
                    <a:pt x="2191" y="1073"/>
                  </a:lnTo>
                  <a:lnTo>
                    <a:pt x="2191" y="1080"/>
                  </a:lnTo>
                  <a:lnTo>
                    <a:pt x="2191" y="1086"/>
                  </a:lnTo>
                  <a:lnTo>
                    <a:pt x="2191" y="1092"/>
                  </a:lnTo>
                  <a:lnTo>
                    <a:pt x="2191" y="1099"/>
                  </a:lnTo>
                  <a:lnTo>
                    <a:pt x="2191" y="1105"/>
                  </a:lnTo>
                  <a:lnTo>
                    <a:pt x="2190" y="1111"/>
                  </a:lnTo>
                  <a:lnTo>
                    <a:pt x="2190" y="1117"/>
                  </a:lnTo>
                  <a:lnTo>
                    <a:pt x="2190" y="1120"/>
                  </a:lnTo>
                  <a:lnTo>
                    <a:pt x="2190" y="1122"/>
                  </a:lnTo>
                  <a:lnTo>
                    <a:pt x="2189" y="1123"/>
                  </a:lnTo>
                  <a:lnTo>
                    <a:pt x="2189" y="1126"/>
                  </a:lnTo>
                  <a:lnTo>
                    <a:pt x="2189" y="1128"/>
                  </a:lnTo>
                  <a:lnTo>
                    <a:pt x="2189" y="1130"/>
                  </a:lnTo>
                  <a:lnTo>
                    <a:pt x="2189" y="1132"/>
                  </a:lnTo>
                  <a:lnTo>
                    <a:pt x="2189" y="1134"/>
                  </a:lnTo>
                  <a:lnTo>
                    <a:pt x="2189" y="1139"/>
                  </a:lnTo>
                  <a:lnTo>
                    <a:pt x="2191" y="1139"/>
                  </a:lnTo>
                  <a:lnTo>
                    <a:pt x="2194" y="1138"/>
                  </a:lnTo>
                  <a:lnTo>
                    <a:pt x="2197" y="1138"/>
                  </a:lnTo>
                  <a:lnTo>
                    <a:pt x="2199" y="1138"/>
                  </a:lnTo>
                  <a:lnTo>
                    <a:pt x="2202" y="1138"/>
                  </a:lnTo>
                  <a:lnTo>
                    <a:pt x="2204" y="1138"/>
                  </a:lnTo>
                  <a:lnTo>
                    <a:pt x="2207" y="1138"/>
                  </a:lnTo>
                  <a:lnTo>
                    <a:pt x="2209" y="1138"/>
                  </a:lnTo>
                  <a:lnTo>
                    <a:pt x="2212" y="1138"/>
                  </a:lnTo>
                  <a:lnTo>
                    <a:pt x="2215" y="1138"/>
                  </a:lnTo>
                  <a:lnTo>
                    <a:pt x="2217" y="1138"/>
                  </a:lnTo>
                  <a:lnTo>
                    <a:pt x="2220" y="1138"/>
                  </a:lnTo>
                  <a:lnTo>
                    <a:pt x="2222" y="1138"/>
                  </a:lnTo>
                  <a:lnTo>
                    <a:pt x="2225" y="1138"/>
                  </a:lnTo>
                  <a:lnTo>
                    <a:pt x="2227" y="1139"/>
                  </a:lnTo>
                  <a:lnTo>
                    <a:pt x="2230" y="1139"/>
                  </a:lnTo>
                  <a:lnTo>
                    <a:pt x="2230" y="1136"/>
                  </a:lnTo>
                  <a:lnTo>
                    <a:pt x="2230" y="1132"/>
                  </a:lnTo>
                  <a:lnTo>
                    <a:pt x="2229" y="1129"/>
                  </a:lnTo>
                  <a:lnTo>
                    <a:pt x="2229" y="1125"/>
                  </a:lnTo>
                  <a:lnTo>
                    <a:pt x="2229" y="1122"/>
                  </a:lnTo>
                  <a:lnTo>
                    <a:pt x="2228" y="1119"/>
                  </a:lnTo>
                  <a:lnTo>
                    <a:pt x="2228" y="1116"/>
                  </a:lnTo>
                  <a:lnTo>
                    <a:pt x="2228" y="1112"/>
                  </a:lnTo>
                  <a:lnTo>
                    <a:pt x="2228" y="1111"/>
                  </a:lnTo>
                  <a:lnTo>
                    <a:pt x="2228" y="1110"/>
                  </a:lnTo>
                  <a:lnTo>
                    <a:pt x="2228" y="1110"/>
                  </a:lnTo>
                  <a:lnTo>
                    <a:pt x="2228" y="1109"/>
                  </a:lnTo>
                  <a:lnTo>
                    <a:pt x="2228" y="1108"/>
                  </a:lnTo>
                  <a:lnTo>
                    <a:pt x="2228" y="1107"/>
                  </a:lnTo>
                  <a:lnTo>
                    <a:pt x="2228" y="1106"/>
                  </a:lnTo>
                  <a:lnTo>
                    <a:pt x="2228" y="1105"/>
                  </a:lnTo>
                  <a:lnTo>
                    <a:pt x="2228" y="1100"/>
                  </a:lnTo>
                  <a:lnTo>
                    <a:pt x="2228" y="1094"/>
                  </a:lnTo>
                  <a:lnTo>
                    <a:pt x="2228" y="1088"/>
                  </a:lnTo>
                  <a:lnTo>
                    <a:pt x="2228" y="1083"/>
                  </a:lnTo>
                  <a:lnTo>
                    <a:pt x="2228" y="1077"/>
                  </a:lnTo>
                  <a:lnTo>
                    <a:pt x="2227" y="1071"/>
                  </a:lnTo>
                  <a:lnTo>
                    <a:pt x="2227" y="1066"/>
                  </a:lnTo>
                  <a:lnTo>
                    <a:pt x="2227" y="1060"/>
                  </a:lnTo>
                  <a:lnTo>
                    <a:pt x="2227" y="1060"/>
                  </a:lnTo>
                  <a:lnTo>
                    <a:pt x="2228" y="1059"/>
                  </a:lnTo>
                  <a:lnTo>
                    <a:pt x="2228" y="1059"/>
                  </a:lnTo>
                  <a:lnTo>
                    <a:pt x="2228" y="1059"/>
                  </a:lnTo>
                  <a:lnTo>
                    <a:pt x="2228" y="1059"/>
                  </a:lnTo>
                  <a:lnTo>
                    <a:pt x="2228" y="1058"/>
                  </a:lnTo>
                  <a:lnTo>
                    <a:pt x="2229" y="1058"/>
                  </a:lnTo>
                  <a:lnTo>
                    <a:pt x="2229" y="1059"/>
                  </a:lnTo>
                  <a:lnTo>
                    <a:pt x="2230" y="1059"/>
                  </a:lnTo>
                  <a:lnTo>
                    <a:pt x="2230" y="1059"/>
                  </a:lnTo>
                  <a:lnTo>
                    <a:pt x="2230" y="1059"/>
                  </a:lnTo>
                  <a:lnTo>
                    <a:pt x="2230" y="1060"/>
                  </a:lnTo>
                  <a:lnTo>
                    <a:pt x="2230" y="1060"/>
                  </a:lnTo>
                  <a:lnTo>
                    <a:pt x="2231" y="1062"/>
                  </a:lnTo>
                  <a:lnTo>
                    <a:pt x="2232" y="1063"/>
                  </a:lnTo>
                  <a:lnTo>
                    <a:pt x="2233" y="1065"/>
                  </a:lnTo>
                  <a:lnTo>
                    <a:pt x="2234" y="1067"/>
                  </a:lnTo>
                  <a:lnTo>
                    <a:pt x="2235" y="1068"/>
                  </a:lnTo>
                  <a:lnTo>
                    <a:pt x="2236" y="1070"/>
                  </a:lnTo>
                  <a:lnTo>
                    <a:pt x="2237" y="1071"/>
                  </a:lnTo>
                  <a:lnTo>
                    <a:pt x="2238" y="1073"/>
                  </a:lnTo>
                  <a:lnTo>
                    <a:pt x="2246" y="1087"/>
                  </a:lnTo>
                  <a:lnTo>
                    <a:pt x="2275" y="1139"/>
                  </a:lnTo>
                  <a:lnTo>
                    <a:pt x="2278" y="1139"/>
                  </a:lnTo>
                  <a:lnTo>
                    <a:pt x="2281" y="1138"/>
                  </a:lnTo>
                  <a:lnTo>
                    <a:pt x="2284" y="1138"/>
                  </a:lnTo>
                  <a:lnTo>
                    <a:pt x="2287" y="1138"/>
                  </a:lnTo>
                  <a:lnTo>
                    <a:pt x="2290" y="1138"/>
                  </a:lnTo>
                  <a:lnTo>
                    <a:pt x="2292" y="1138"/>
                  </a:lnTo>
                  <a:lnTo>
                    <a:pt x="2295" y="1138"/>
                  </a:lnTo>
                  <a:lnTo>
                    <a:pt x="2298" y="1138"/>
                  </a:lnTo>
                  <a:lnTo>
                    <a:pt x="2301" y="1138"/>
                  </a:lnTo>
                  <a:lnTo>
                    <a:pt x="2304" y="1138"/>
                  </a:lnTo>
                  <a:lnTo>
                    <a:pt x="2307" y="1138"/>
                  </a:lnTo>
                  <a:lnTo>
                    <a:pt x="2310" y="1138"/>
                  </a:lnTo>
                  <a:lnTo>
                    <a:pt x="2312" y="1138"/>
                  </a:lnTo>
                  <a:lnTo>
                    <a:pt x="2316" y="1138"/>
                  </a:lnTo>
                  <a:lnTo>
                    <a:pt x="2318" y="1139"/>
                  </a:lnTo>
                  <a:lnTo>
                    <a:pt x="2321" y="1139"/>
                  </a:lnTo>
                  <a:lnTo>
                    <a:pt x="2312" y="1125"/>
                  </a:lnTo>
                  <a:lnTo>
                    <a:pt x="2307" y="1116"/>
                  </a:lnTo>
                  <a:lnTo>
                    <a:pt x="2301" y="1107"/>
                  </a:lnTo>
                  <a:lnTo>
                    <a:pt x="2295" y="1098"/>
                  </a:lnTo>
                  <a:lnTo>
                    <a:pt x="2289" y="1089"/>
                  </a:lnTo>
                  <a:lnTo>
                    <a:pt x="2283" y="1080"/>
                  </a:lnTo>
                  <a:lnTo>
                    <a:pt x="2278" y="1071"/>
                  </a:lnTo>
                  <a:lnTo>
                    <a:pt x="2272" y="1062"/>
                  </a:lnTo>
                  <a:lnTo>
                    <a:pt x="2267" y="1053"/>
                  </a:lnTo>
                  <a:lnTo>
                    <a:pt x="2271" y="1052"/>
                  </a:lnTo>
                  <a:lnTo>
                    <a:pt x="2276" y="1050"/>
                  </a:lnTo>
                  <a:lnTo>
                    <a:pt x="2280" y="1049"/>
                  </a:lnTo>
                  <a:lnTo>
                    <a:pt x="2283" y="1047"/>
                  </a:lnTo>
                  <a:lnTo>
                    <a:pt x="2287" y="1045"/>
                  </a:lnTo>
                  <a:lnTo>
                    <a:pt x="2290" y="1043"/>
                  </a:lnTo>
                  <a:lnTo>
                    <a:pt x="2293" y="1040"/>
                  </a:lnTo>
                  <a:lnTo>
                    <a:pt x="2296" y="1037"/>
                  </a:lnTo>
                  <a:lnTo>
                    <a:pt x="2298" y="1034"/>
                  </a:lnTo>
                  <a:lnTo>
                    <a:pt x="2301" y="1031"/>
                  </a:lnTo>
                  <a:lnTo>
                    <a:pt x="2302" y="1028"/>
                  </a:lnTo>
                  <a:lnTo>
                    <a:pt x="2304" y="1024"/>
                  </a:lnTo>
                  <a:lnTo>
                    <a:pt x="2305" y="1020"/>
                  </a:lnTo>
                  <a:lnTo>
                    <a:pt x="2306" y="1016"/>
                  </a:lnTo>
                  <a:lnTo>
                    <a:pt x="2307" y="1012"/>
                  </a:lnTo>
                  <a:lnTo>
                    <a:pt x="2307" y="1007"/>
                  </a:lnTo>
                  <a:lnTo>
                    <a:pt x="2307" y="1001"/>
                  </a:lnTo>
                  <a:lnTo>
                    <a:pt x="2305" y="995"/>
                  </a:lnTo>
                  <a:lnTo>
                    <a:pt x="2305" y="992"/>
                  </a:lnTo>
                  <a:lnTo>
                    <a:pt x="2304" y="990"/>
                  </a:lnTo>
                  <a:lnTo>
                    <a:pt x="2303" y="987"/>
                  </a:lnTo>
                  <a:lnTo>
                    <a:pt x="2301" y="985"/>
                  </a:lnTo>
                  <a:lnTo>
                    <a:pt x="2298" y="981"/>
                  </a:lnTo>
                  <a:lnTo>
                    <a:pt x="2294" y="977"/>
                  </a:lnTo>
                  <a:lnTo>
                    <a:pt x="2290" y="973"/>
                  </a:lnTo>
                  <a:lnTo>
                    <a:pt x="2284" y="970"/>
                  </a:lnTo>
                  <a:lnTo>
                    <a:pt x="2280" y="968"/>
                  </a:lnTo>
                  <a:lnTo>
                    <a:pt x="2275" y="966"/>
                  </a:lnTo>
                  <a:lnTo>
                    <a:pt x="2270" y="966"/>
                  </a:lnTo>
                  <a:lnTo>
                    <a:pt x="2264" y="965"/>
                  </a:lnTo>
                  <a:lnTo>
                    <a:pt x="2259" y="965"/>
                  </a:lnTo>
                  <a:lnTo>
                    <a:pt x="2253" y="964"/>
                  </a:lnTo>
                  <a:lnTo>
                    <a:pt x="2248" y="964"/>
                  </a:lnTo>
                  <a:lnTo>
                    <a:pt x="2243" y="964"/>
                  </a:lnTo>
                  <a:lnTo>
                    <a:pt x="2239" y="964"/>
                  </a:lnTo>
                  <a:close/>
                  <a:moveTo>
                    <a:pt x="3272" y="964"/>
                  </a:moveTo>
                  <a:lnTo>
                    <a:pt x="3267" y="965"/>
                  </a:lnTo>
                  <a:lnTo>
                    <a:pt x="3262" y="965"/>
                  </a:lnTo>
                  <a:lnTo>
                    <a:pt x="3258" y="965"/>
                  </a:lnTo>
                  <a:lnTo>
                    <a:pt x="3253" y="965"/>
                  </a:lnTo>
                  <a:lnTo>
                    <a:pt x="3249" y="965"/>
                  </a:lnTo>
                  <a:lnTo>
                    <a:pt x="3244" y="965"/>
                  </a:lnTo>
                  <a:lnTo>
                    <a:pt x="3240" y="965"/>
                  </a:lnTo>
                  <a:lnTo>
                    <a:pt x="3222" y="965"/>
                  </a:lnTo>
                  <a:lnTo>
                    <a:pt x="3222" y="972"/>
                  </a:lnTo>
                  <a:lnTo>
                    <a:pt x="3223" y="979"/>
                  </a:lnTo>
                  <a:lnTo>
                    <a:pt x="3223" y="986"/>
                  </a:lnTo>
                  <a:lnTo>
                    <a:pt x="3223" y="993"/>
                  </a:lnTo>
                  <a:lnTo>
                    <a:pt x="3223" y="1000"/>
                  </a:lnTo>
                  <a:lnTo>
                    <a:pt x="3224" y="1007"/>
                  </a:lnTo>
                  <a:lnTo>
                    <a:pt x="3224" y="1014"/>
                  </a:lnTo>
                  <a:lnTo>
                    <a:pt x="3224" y="1021"/>
                  </a:lnTo>
                  <a:lnTo>
                    <a:pt x="3224" y="1027"/>
                  </a:lnTo>
                  <a:lnTo>
                    <a:pt x="3224" y="1033"/>
                  </a:lnTo>
                  <a:lnTo>
                    <a:pt x="3224" y="1038"/>
                  </a:lnTo>
                  <a:lnTo>
                    <a:pt x="3224" y="1044"/>
                  </a:lnTo>
                  <a:lnTo>
                    <a:pt x="3224" y="1050"/>
                  </a:lnTo>
                  <a:lnTo>
                    <a:pt x="3224" y="1056"/>
                  </a:lnTo>
                  <a:lnTo>
                    <a:pt x="3224" y="1062"/>
                  </a:lnTo>
                  <a:lnTo>
                    <a:pt x="3224" y="1067"/>
                  </a:lnTo>
                  <a:lnTo>
                    <a:pt x="3224" y="1073"/>
                  </a:lnTo>
                  <a:lnTo>
                    <a:pt x="3224" y="1080"/>
                  </a:lnTo>
                  <a:lnTo>
                    <a:pt x="3224" y="1086"/>
                  </a:lnTo>
                  <a:lnTo>
                    <a:pt x="3224" y="1092"/>
                  </a:lnTo>
                  <a:lnTo>
                    <a:pt x="3224" y="1099"/>
                  </a:lnTo>
                  <a:lnTo>
                    <a:pt x="3223" y="1105"/>
                  </a:lnTo>
                  <a:lnTo>
                    <a:pt x="3223" y="1111"/>
                  </a:lnTo>
                  <a:lnTo>
                    <a:pt x="3223" y="1117"/>
                  </a:lnTo>
                  <a:lnTo>
                    <a:pt x="3223" y="1120"/>
                  </a:lnTo>
                  <a:lnTo>
                    <a:pt x="3222" y="1122"/>
                  </a:lnTo>
                  <a:lnTo>
                    <a:pt x="3222" y="1123"/>
                  </a:lnTo>
                  <a:lnTo>
                    <a:pt x="3222" y="1126"/>
                  </a:lnTo>
                  <a:lnTo>
                    <a:pt x="3222" y="1128"/>
                  </a:lnTo>
                  <a:lnTo>
                    <a:pt x="3222" y="1130"/>
                  </a:lnTo>
                  <a:lnTo>
                    <a:pt x="3222" y="1132"/>
                  </a:lnTo>
                  <a:lnTo>
                    <a:pt x="3222" y="1134"/>
                  </a:lnTo>
                  <a:lnTo>
                    <a:pt x="3221" y="1139"/>
                  </a:lnTo>
                  <a:lnTo>
                    <a:pt x="3224" y="1139"/>
                  </a:lnTo>
                  <a:lnTo>
                    <a:pt x="3227" y="1138"/>
                  </a:lnTo>
                  <a:lnTo>
                    <a:pt x="3229" y="1138"/>
                  </a:lnTo>
                  <a:lnTo>
                    <a:pt x="3232" y="1138"/>
                  </a:lnTo>
                  <a:lnTo>
                    <a:pt x="3234" y="1138"/>
                  </a:lnTo>
                  <a:lnTo>
                    <a:pt x="3237" y="1138"/>
                  </a:lnTo>
                  <a:lnTo>
                    <a:pt x="3240" y="1138"/>
                  </a:lnTo>
                  <a:lnTo>
                    <a:pt x="3242" y="1138"/>
                  </a:lnTo>
                  <a:lnTo>
                    <a:pt x="3245" y="1138"/>
                  </a:lnTo>
                  <a:lnTo>
                    <a:pt x="3247" y="1138"/>
                  </a:lnTo>
                  <a:lnTo>
                    <a:pt x="3250" y="1138"/>
                  </a:lnTo>
                  <a:lnTo>
                    <a:pt x="3253" y="1138"/>
                  </a:lnTo>
                  <a:lnTo>
                    <a:pt x="3255" y="1138"/>
                  </a:lnTo>
                  <a:lnTo>
                    <a:pt x="3258" y="1138"/>
                  </a:lnTo>
                  <a:lnTo>
                    <a:pt x="3260" y="1139"/>
                  </a:lnTo>
                  <a:lnTo>
                    <a:pt x="3263" y="1139"/>
                  </a:lnTo>
                  <a:lnTo>
                    <a:pt x="3262" y="1136"/>
                  </a:lnTo>
                  <a:lnTo>
                    <a:pt x="3262" y="1132"/>
                  </a:lnTo>
                  <a:lnTo>
                    <a:pt x="3262" y="1129"/>
                  </a:lnTo>
                  <a:lnTo>
                    <a:pt x="3262" y="1125"/>
                  </a:lnTo>
                  <a:lnTo>
                    <a:pt x="3262" y="1122"/>
                  </a:lnTo>
                  <a:lnTo>
                    <a:pt x="3261" y="1119"/>
                  </a:lnTo>
                  <a:lnTo>
                    <a:pt x="3261" y="1116"/>
                  </a:lnTo>
                  <a:lnTo>
                    <a:pt x="3261" y="1112"/>
                  </a:lnTo>
                  <a:lnTo>
                    <a:pt x="3261" y="1111"/>
                  </a:lnTo>
                  <a:lnTo>
                    <a:pt x="3261" y="1110"/>
                  </a:lnTo>
                  <a:lnTo>
                    <a:pt x="3261" y="1110"/>
                  </a:lnTo>
                  <a:lnTo>
                    <a:pt x="3261" y="1109"/>
                  </a:lnTo>
                  <a:lnTo>
                    <a:pt x="3261" y="1108"/>
                  </a:lnTo>
                  <a:lnTo>
                    <a:pt x="3261" y="1107"/>
                  </a:lnTo>
                  <a:lnTo>
                    <a:pt x="3261" y="1106"/>
                  </a:lnTo>
                  <a:lnTo>
                    <a:pt x="3261" y="1105"/>
                  </a:lnTo>
                  <a:lnTo>
                    <a:pt x="3261" y="1100"/>
                  </a:lnTo>
                  <a:lnTo>
                    <a:pt x="3260" y="1094"/>
                  </a:lnTo>
                  <a:lnTo>
                    <a:pt x="3260" y="1088"/>
                  </a:lnTo>
                  <a:lnTo>
                    <a:pt x="3260" y="1083"/>
                  </a:lnTo>
                  <a:lnTo>
                    <a:pt x="3260" y="1077"/>
                  </a:lnTo>
                  <a:lnTo>
                    <a:pt x="3260" y="1071"/>
                  </a:lnTo>
                  <a:lnTo>
                    <a:pt x="3260" y="1066"/>
                  </a:lnTo>
                  <a:lnTo>
                    <a:pt x="3260" y="1060"/>
                  </a:lnTo>
                  <a:lnTo>
                    <a:pt x="3260" y="1060"/>
                  </a:lnTo>
                  <a:lnTo>
                    <a:pt x="3260" y="1059"/>
                  </a:lnTo>
                  <a:lnTo>
                    <a:pt x="3260" y="1059"/>
                  </a:lnTo>
                  <a:lnTo>
                    <a:pt x="3261" y="1059"/>
                  </a:lnTo>
                  <a:lnTo>
                    <a:pt x="3261" y="1058"/>
                  </a:lnTo>
                  <a:lnTo>
                    <a:pt x="3262" y="1059"/>
                  </a:lnTo>
                  <a:lnTo>
                    <a:pt x="3262" y="1059"/>
                  </a:lnTo>
                  <a:lnTo>
                    <a:pt x="3262" y="1059"/>
                  </a:lnTo>
                  <a:lnTo>
                    <a:pt x="3263" y="1059"/>
                  </a:lnTo>
                  <a:lnTo>
                    <a:pt x="3263" y="1060"/>
                  </a:lnTo>
                  <a:lnTo>
                    <a:pt x="3263" y="1060"/>
                  </a:lnTo>
                  <a:lnTo>
                    <a:pt x="3264" y="1062"/>
                  </a:lnTo>
                  <a:lnTo>
                    <a:pt x="3265" y="1063"/>
                  </a:lnTo>
                  <a:lnTo>
                    <a:pt x="3266" y="1065"/>
                  </a:lnTo>
                  <a:lnTo>
                    <a:pt x="3267" y="1067"/>
                  </a:lnTo>
                  <a:lnTo>
                    <a:pt x="3268" y="1068"/>
                  </a:lnTo>
                  <a:lnTo>
                    <a:pt x="3269" y="1070"/>
                  </a:lnTo>
                  <a:lnTo>
                    <a:pt x="3270" y="1071"/>
                  </a:lnTo>
                  <a:lnTo>
                    <a:pt x="3271" y="1073"/>
                  </a:lnTo>
                  <a:lnTo>
                    <a:pt x="3279" y="1087"/>
                  </a:lnTo>
                  <a:lnTo>
                    <a:pt x="3308" y="1139"/>
                  </a:lnTo>
                  <a:lnTo>
                    <a:pt x="3311" y="1139"/>
                  </a:lnTo>
                  <a:lnTo>
                    <a:pt x="3314" y="1138"/>
                  </a:lnTo>
                  <a:lnTo>
                    <a:pt x="3316" y="1138"/>
                  </a:lnTo>
                  <a:lnTo>
                    <a:pt x="3320" y="1138"/>
                  </a:lnTo>
                  <a:lnTo>
                    <a:pt x="3322" y="1138"/>
                  </a:lnTo>
                  <a:lnTo>
                    <a:pt x="3325" y="1138"/>
                  </a:lnTo>
                  <a:lnTo>
                    <a:pt x="3328" y="1138"/>
                  </a:lnTo>
                  <a:lnTo>
                    <a:pt x="3331" y="1138"/>
                  </a:lnTo>
                  <a:lnTo>
                    <a:pt x="3334" y="1138"/>
                  </a:lnTo>
                  <a:lnTo>
                    <a:pt x="3337" y="1138"/>
                  </a:lnTo>
                  <a:lnTo>
                    <a:pt x="3340" y="1138"/>
                  </a:lnTo>
                  <a:lnTo>
                    <a:pt x="3343" y="1138"/>
                  </a:lnTo>
                  <a:lnTo>
                    <a:pt x="3345" y="1138"/>
                  </a:lnTo>
                  <a:lnTo>
                    <a:pt x="3348" y="1138"/>
                  </a:lnTo>
                  <a:lnTo>
                    <a:pt x="3351" y="1139"/>
                  </a:lnTo>
                  <a:lnTo>
                    <a:pt x="3354" y="1139"/>
                  </a:lnTo>
                  <a:lnTo>
                    <a:pt x="3345" y="1125"/>
                  </a:lnTo>
                  <a:lnTo>
                    <a:pt x="3339" y="1116"/>
                  </a:lnTo>
                  <a:lnTo>
                    <a:pt x="3333" y="1107"/>
                  </a:lnTo>
                  <a:lnTo>
                    <a:pt x="3328" y="1098"/>
                  </a:lnTo>
                  <a:lnTo>
                    <a:pt x="3322" y="1089"/>
                  </a:lnTo>
                  <a:lnTo>
                    <a:pt x="3316" y="1080"/>
                  </a:lnTo>
                  <a:lnTo>
                    <a:pt x="3311" y="1071"/>
                  </a:lnTo>
                  <a:lnTo>
                    <a:pt x="3305" y="1062"/>
                  </a:lnTo>
                  <a:lnTo>
                    <a:pt x="3300" y="1053"/>
                  </a:lnTo>
                  <a:lnTo>
                    <a:pt x="3304" y="1052"/>
                  </a:lnTo>
                  <a:lnTo>
                    <a:pt x="3308" y="1050"/>
                  </a:lnTo>
                  <a:lnTo>
                    <a:pt x="3312" y="1049"/>
                  </a:lnTo>
                  <a:lnTo>
                    <a:pt x="3316" y="1047"/>
                  </a:lnTo>
                  <a:lnTo>
                    <a:pt x="3320" y="1045"/>
                  </a:lnTo>
                  <a:lnTo>
                    <a:pt x="3323" y="1043"/>
                  </a:lnTo>
                  <a:lnTo>
                    <a:pt x="3326" y="1040"/>
                  </a:lnTo>
                  <a:lnTo>
                    <a:pt x="3329" y="1037"/>
                  </a:lnTo>
                  <a:lnTo>
                    <a:pt x="3331" y="1034"/>
                  </a:lnTo>
                  <a:lnTo>
                    <a:pt x="3333" y="1031"/>
                  </a:lnTo>
                  <a:lnTo>
                    <a:pt x="3335" y="1028"/>
                  </a:lnTo>
                  <a:lnTo>
                    <a:pt x="3337" y="1024"/>
                  </a:lnTo>
                  <a:lnTo>
                    <a:pt x="3338" y="1020"/>
                  </a:lnTo>
                  <a:lnTo>
                    <a:pt x="3339" y="1016"/>
                  </a:lnTo>
                  <a:lnTo>
                    <a:pt x="3339" y="1012"/>
                  </a:lnTo>
                  <a:lnTo>
                    <a:pt x="3340" y="1007"/>
                  </a:lnTo>
                  <a:lnTo>
                    <a:pt x="3339" y="1001"/>
                  </a:lnTo>
                  <a:lnTo>
                    <a:pt x="3338" y="995"/>
                  </a:lnTo>
                  <a:lnTo>
                    <a:pt x="3337" y="992"/>
                  </a:lnTo>
                  <a:lnTo>
                    <a:pt x="3336" y="990"/>
                  </a:lnTo>
                  <a:lnTo>
                    <a:pt x="3335" y="987"/>
                  </a:lnTo>
                  <a:lnTo>
                    <a:pt x="3334" y="985"/>
                  </a:lnTo>
                  <a:lnTo>
                    <a:pt x="3331" y="981"/>
                  </a:lnTo>
                  <a:lnTo>
                    <a:pt x="3327" y="977"/>
                  </a:lnTo>
                  <a:lnTo>
                    <a:pt x="3322" y="973"/>
                  </a:lnTo>
                  <a:lnTo>
                    <a:pt x="3317" y="970"/>
                  </a:lnTo>
                  <a:lnTo>
                    <a:pt x="3313" y="968"/>
                  </a:lnTo>
                  <a:lnTo>
                    <a:pt x="3308" y="966"/>
                  </a:lnTo>
                  <a:lnTo>
                    <a:pt x="3303" y="966"/>
                  </a:lnTo>
                  <a:lnTo>
                    <a:pt x="3297" y="965"/>
                  </a:lnTo>
                  <a:lnTo>
                    <a:pt x="3292" y="965"/>
                  </a:lnTo>
                  <a:lnTo>
                    <a:pt x="3286" y="964"/>
                  </a:lnTo>
                  <a:lnTo>
                    <a:pt x="3281" y="964"/>
                  </a:lnTo>
                  <a:lnTo>
                    <a:pt x="3276" y="964"/>
                  </a:lnTo>
                  <a:lnTo>
                    <a:pt x="3272" y="964"/>
                  </a:lnTo>
                  <a:close/>
                  <a:moveTo>
                    <a:pt x="4556" y="964"/>
                  </a:moveTo>
                  <a:lnTo>
                    <a:pt x="4556" y="967"/>
                  </a:lnTo>
                  <a:lnTo>
                    <a:pt x="4556" y="970"/>
                  </a:lnTo>
                  <a:lnTo>
                    <a:pt x="4556" y="973"/>
                  </a:lnTo>
                  <a:lnTo>
                    <a:pt x="4556" y="976"/>
                  </a:lnTo>
                  <a:lnTo>
                    <a:pt x="4556" y="979"/>
                  </a:lnTo>
                  <a:lnTo>
                    <a:pt x="4557" y="981"/>
                  </a:lnTo>
                  <a:lnTo>
                    <a:pt x="4557" y="984"/>
                  </a:lnTo>
                  <a:lnTo>
                    <a:pt x="4557" y="987"/>
                  </a:lnTo>
                  <a:lnTo>
                    <a:pt x="4557" y="992"/>
                  </a:lnTo>
                  <a:lnTo>
                    <a:pt x="4557" y="996"/>
                  </a:lnTo>
                  <a:lnTo>
                    <a:pt x="4557" y="1001"/>
                  </a:lnTo>
                  <a:lnTo>
                    <a:pt x="4557" y="1005"/>
                  </a:lnTo>
                  <a:lnTo>
                    <a:pt x="4558" y="1010"/>
                  </a:lnTo>
                  <a:lnTo>
                    <a:pt x="4558" y="1015"/>
                  </a:lnTo>
                  <a:lnTo>
                    <a:pt x="4558" y="1019"/>
                  </a:lnTo>
                  <a:lnTo>
                    <a:pt x="4558" y="1024"/>
                  </a:lnTo>
                  <a:lnTo>
                    <a:pt x="4558" y="1027"/>
                  </a:lnTo>
                  <a:lnTo>
                    <a:pt x="4558" y="1030"/>
                  </a:lnTo>
                  <a:lnTo>
                    <a:pt x="4558" y="1033"/>
                  </a:lnTo>
                  <a:lnTo>
                    <a:pt x="4558" y="1037"/>
                  </a:lnTo>
                  <a:lnTo>
                    <a:pt x="4558" y="1040"/>
                  </a:lnTo>
                  <a:lnTo>
                    <a:pt x="4558" y="1043"/>
                  </a:lnTo>
                  <a:lnTo>
                    <a:pt x="4558" y="1047"/>
                  </a:lnTo>
                  <a:lnTo>
                    <a:pt x="4558" y="1050"/>
                  </a:lnTo>
                  <a:lnTo>
                    <a:pt x="4558" y="1061"/>
                  </a:lnTo>
                  <a:lnTo>
                    <a:pt x="4558" y="1072"/>
                  </a:lnTo>
                  <a:lnTo>
                    <a:pt x="4558" y="1083"/>
                  </a:lnTo>
                  <a:lnTo>
                    <a:pt x="4557" y="1094"/>
                  </a:lnTo>
                  <a:lnTo>
                    <a:pt x="4557" y="1106"/>
                  </a:lnTo>
                  <a:lnTo>
                    <a:pt x="4557" y="1117"/>
                  </a:lnTo>
                  <a:lnTo>
                    <a:pt x="4556" y="1128"/>
                  </a:lnTo>
                  <a:lnTo>
                    <a:pt x="4556" y="1139"/>
                  </a:lnTo>
                  <a:lnTo>
                    <a:pt x="4559" y="1139"/>
                  </a:lnTo>
                  <a:lnTo>
                    <a:pt x="4561" y="1139"/>
                  </a:lnTo>
                  <a:lnTo>
                    <a:pt x="4564" y="1139"/>
                  </a:lnTo>
                  <a:lnTo>
                    <a:pt x="4567" y="1138"/>
                  </a:lnTo>
                  <a:lnTo>
                    <a:pt x="4570" y="1138"/>
                  </a:lnTo>
                  <a:lnTo>
                    <a:pt x="4572" y="1138"/>
                  </a:lnTo>
                  <a:lnTo>
                    <a:pt x="4575" y="1138"/>
                  </a:lnTo>
                  <a:lnTo>
                    <a:pt x="4578" y="1138"/>
                  </a:lnTo>
                  <a:lnTo>
                    <a:pt x="4579" y="1138"/>
                  </a:lnTo>
                  <a:lnTo>
                    <a:pt x="4580" y="1138"/>
                  </a:lnTo>
                  <a:lnTo>
                    <a:pt x="4580" y="1138"/>
                  </a:lnTo>
                  <a:lnTo>
                    <a:pt x="4581" y="1138"/>
                  </a:lnTo>
                  <a:lnTo>
                    <a:pt x="4582" y="1138"/>
                  </a:lnTo>
                  <a:lnTo>
                    <a:pt x="4583" y="1138"/>
                  </a:lnTo>
                  <a:lnTo>
                    <a:pt x="4584" y="1138"/>
                  </a:lnTo>
                  <a:lnTo>
                    <a:pt x="4584" y="1138"/>
                  </a:lnTo>
                  <a:lnTo>
                    <a:pt x="4589" y="1139"/>
                  </a:lnTo>
                  <a:lnTo>
                    <a:pt x="4595" y="1139"/>
                  </a:lnTo>
                  <a:lnTo>
                    <a:pt x="4600" y="1139"/>
                  </a:lnTo>
                  <a:lnTo>
                    <a:pt x="4605" y="1139"/>
                  </a:lnTo>
                  <a:lnTo>
                    <a:pt x="4610" y="1139"/>
                  </a:lnTo>
                  <a:lnTo>
                    <a:pt x="4615" y="1139"/>
                  </a:lnTo>
                  <a:lnTo>
                    <a:pt x="4621" y="1139"/>
                  </a:lnTo>
                  <a:lnTo>
                    <a:pt x="4626" y="1139"/>
                  </a:lnTo>
                  <a:lnTo>
                    <a:pt x="4635" y="1139"/>
                  </a:lnTo>
                  <a:lnTo>
                    <a:pt x="4644" y="1138"/>
                  </a:lnTo>
                  <a:lnTo>
                    <a:pt x="4653" y="1137"/>
                  </a:lnTo>
                  <a:lnTo>
                    <a:pt x="4660" y="1135"/>
                  </a:lnTo>
                  <a:lnTo>
                    <a:pt x="4664" y="1133"/>
                  </a:lnTo>
                  <a:lnTo>
                    <a:pt x="4668" y="1132"/>
                  </a:lnTo>
                  <a:lnTo>
                    <a:pt x="4672" y="1130"/>
                  </a:lnTo>
                  <a:lnTo>
                    <a:pt x="4676" y="1128"/>
                  </a:lnTo>
                  <a:lnTo>
                    <a:pt x="4680" y="1126"/>
                  </a:lnTo>
                  <a:lnTo>
                    <a:pt x="4684" y="1123"/>
                  </a:lnTo>
                  <a:lnTo>
                    <a:pt x="4687" y="1120"/>
                  </a:lnTo>
                  <a:lnTo>
                    <a:pt x="4691" y="1117"/>
                  </a:lnTo>
                  <a:lnTo>
                    <a:pt x="4695" y="1114"/>
                  </a:lnTo>
                  <a:lnTo>
                    <a:pt x="4698" y="1110"/>
                  </a:lnTo>
                  <a:lnTo>
                    <a:pt x="4702" y="1106"/>
                  </a:lnTo>
                  <a:lnTo>
                    <a:pt x="4705" y="1102"/>
                  </a:lnTo>
                  <a:lnTo>
                    <a:pt x="4707" y="1098"/>
                  </a:lnTo>
                  <a:lnTo>
                    <a:pt x="4710" y="1094"/>
                  </a:lnTo>
                  <a:lnTo>
                    <a:pt x="4712" y="1090"/>
                  </a:lnTo>
                  <a:lnTo>
                    <a:pt x="4714" y="1086"/>
                  </a:lnTo>
                  <a:lnTo>
                    <a:pt x="4716" y="1081"/>
                  </a:lnTo>
                  <a:lnTo>
                    <a:pt x="4717" y="1077"/>
                  </a:lnTo>
                  <a:lnTo>
                    <a:pt x="4718" y="1072"/>
                  </a:lnTo>
                  <a:lnTo>
                    <a:pt x="4720" y="1067"/>
                  </a:lnTo>
                  <a:lnTo>
                    <a:pt x="4720" y="1063"/>
                  </a:lnTo>
                  <a:lnTo>
                    <a:pt x="4721" y="1058"/>
                  </a:lnTo>
                  <a:lnTo>
                    <a:pt x="4721" y="1052"/>
                  </a:lnTo>
                  <a:lnTo>
                    <a:pt x="4721" y="1047"/>
                  </a:lnTo>
                  <a:lnTo>
                    <a:pt x="4721" y="1039"/>
                  </a:lnTo>
                  <a:lnTo>
                    <a:pt x="4720" y="1032"/>
                  </a:lnTo>
                  <a:lnTo>
                    <a:pt x="4718" y="1024"/>
                  </a:lnTo>
                  <a:lnTo>
                    <a:pt x="4716" y="1017"/>
                  </a:lnTo>
                  <a:lnTo>
                    <a:pt x="4713" y="1009"/>
                  </a:lnTo>
                  <a:lnTo>
                    <a:pt x="4710" y="1002"/>
                  </a:lnTo>
                  <a:lnTo>
                    <a:pt x="4706" y="996"/>
                  </a:lnTo>
                  <a:lnTo>
                    <a:pt x="4701" y="989"/>
                  </a:lnTo>
                  <a:lnTo>
                    <a:pt x="4698" y="986"/>
                  </a:lnTo>
                  <a:lnTo>
                    <a:pt x="4695" y="983"/>
                  </a:lnTo>
                  <a:lnTo>
                    <a:pt x="4693" y="981"/>
                  </a:lnTo>
                  <a:lnTo>
                    <a:pt x="4690" y="979"/>
                  </a:lnTo>
                  <a:lnTo>
                    <a:pt x="4687" y="977"/>
                  </a:lnTo>
                  <a:lnTo>
                    <a:pt x="4684" y="975"/>
                  </a:lnTo>
                  <a:lnTo>
                    <a:pt x="4681" y="974"/>
                  </a:lnTo>
                  <a:lnTo>
                    <a:pt x="4677" y="972"/>
                  </a:lnTo>
                  <a:lnTo>
                    <a:pt x="4672" y="970"/>
                  </a:lnTo>
                  <a:lnTo>
                    <a:pt x="4668" y="969"/>
                  </a:lnTo>
                  <a:lnTo>
                    <a:pt x="4664" y="968"/>
                  </a:lnTo>
                  <a:lnTo>
                    <a:pt x="4660" y="967"/>
                  </a:lnTo>
                  <a:lnTo>
                    <a:pt x="4655" y="967"/>
                  </a:lnTo>
                  <a:lnTo>
                    <a:pt x="4651" y="966"/>
                  </a:lnTo>
                  <a:lnTo>
                    <a:pt x="4647" y="966"/>
                  </a:lnTo>
                  <a:lnTo>
                    <a:pt x="4642" y="965"/>
                  </a:lnTo>
                  <a:lnTo>
                    <a:pt x="4638" y="965"/>
                  </a:lnTo>
                  <a:lnTo>
                    <a:pt x="4634" y="965"/>
                  </a:lnTo>
                  <a:lnTo>
                    <a:pt x="4631" y="965"/>
                  </a:lnTo>
                  <a:lnTo>
                    <a:pt x="4628" y="965"/>
                  </a:lnTo>
                  <a:lnTo>
                    <a:pt x="4624" y="965"/>
                  </a:lnTo>
                  <a:lnTo>
                    <a:pt x="4621" y="965"/>
                  </a:lnTo>
                  <a:lnTo>
                    <a:pt x="4617" y="965"/>
                  </a:lnTo>
                  <a:lnTo>
                    <a:pt x="4614" y="965"/>
                  </a:lnTo>
                  <a:lnTo>
                    <a:pt x="4610" y="965"/>
                  </a:lnTo>
                  <a:lnTo>
                    <a:pt x="4607" y="965"/>
                  </a:lnTo>
                  <a:lnTo>
                    <a:pt x="4604" y="965"/>
                  </a:lnTo>
                  <a:lnTo>
                    <a:pt x="4600" y="965"/>
                  </a:lnTo>
                  <a:lnTo>
                    <a:pt x="4597" y="965"/>
                  </a:lnTo>
                  <a:lnTo>
                    <a:pt x="4594" y="965"/>
                  </a:lnTo>
                  <a:lnTo>
                    <a:pt x="4590" y="965"/>
                  </a:lnTo>
                  <a:lnTo>
                    <a:pt x="4587" y="965"/>
                  </a:lnTo>
                  <a:lnTo>
                    <a:pt x="4583" y="965"/>
                  </a:lnTo>
                  <a:lnTo>
                    <a:pt x="4579" y="965"/>
                  </a:lnTo>
                  <a:lnTo>
                    <a:pt x="4575" y="965"/>
                  </a:lnTo>
                  <a:lnTo>
                    <a:pt x="4571" y="965"/>
                  </a:lnTo>
                  <a:lnTo>
                    <a:pt x="4567" y="965"/>
                  </a:lnTo>
                  <a:lnTo>
                    <a:pt x="4564" y="965"/>
                  </a:lnTo>
                  <a:lnTo>
                    <a:pt x="4560" y="965"/>
                  </a:lnTo>
                  <a:lnTo>
                    <a:pt x="4556" y="964"/>
                  </a:lnTo>
                  <a:close/>
                  <a:moveTo>
                    <a:pt x="5987" y="964"/>
                  </a:moveTo>
                  <a:lnTo>
                    <a:pt x="5984" y="965"/>
                  </a:lnTo>
                  <a:lnTo>
                    <a:pt x="5981" y="965"/>
                  </a:lnTo>
                  <a:lnTo>
                    <a:pt x="5979" y="966"/>
                  </a:lnTo>
                  <a:lnTo>
                    <a:pt x="5976" y="966"/>
                  </a:lnTo>
                  <a:lnTo>
                    <a:pt x="5974" y="966"/>
                  </a:lnTo>
                  <a:lnTo>
                    <a:pt x="5971" y="966"/>
                  </a:lnTo>
                  <a:lnTo>
                    <a:pt x="5968" y="966"/>
                  </a:lnTo>
                  <a:lnTo>
                    <a:pt x="5966" y="966"/>
                  </a:lnTo>
                  <a:lnTo>
                    <a:pt x="5963" y="966"/>
                  </a:lnTo>
                  <a:lnTo>
                    <a:pt x="5961" y="966"/>
                  </a:lnTo>
                  <a:lnTo>
                    <a:pt x="5958" y="966"/>
                  </a:lnTo>
                  <a:lnTo>
                    <a:pt x="5955" y="966"/>
                  </a:lnTo>
                  <a:lnTo>
                    <a:pt x="5953" y="965"/>
                  </a:lnTo>
                  <a:lnTo>
                    <a:pt x="5950" y="965"/>
                  </a:lnTo>
                  <a:lnTo>
                    <a:pt x="5948" y="965"/>
                  </a:lnTo>
                  <a:lnTo>
                    <a:pt x="5945" y="965"/>
                  </a:lnTo>
                  <a:lnTo>
                    <a:pt x="5945" y="966"/>
                  </a:lnTo>
                  <a:lnTo>
                    <a:pt x="5945" y="968"/>
                  </a:lnTo>
                  <a:lnTo>
                    <a:pt x="5945" y="969"/>
                  </a:lnTo>
                  <a:lnTo>
                    <a:pt x="5945" y="970"/>
                  </a:lnTo>
                  <a:lnTo>
                    <a:pt x="5945" y="972"/>
                  </a:lnTo>
                  <a:lnTo>
                    <a:pt x="5946" y="973"/>
                  </a:lnTo>
                  <a:lnTo>
                    <a:pt x="5946" y="974"/>
                  </a:lnTo>
                  <a:lnTo>
                    <a:pt x="5946" y="975"/>
                  </a:lnTo>
                  <a:lnTo>
                    <a:pt x="5946" y="979"/>
                  </a:lnTo>
                  <a:lnTo>
                    <a:pt x="5946" y="983"/>
                  </a:lnTo>
                  <a:lnTo>
                    <a:pt x="5946" y="987"/>
                  </a:lnTo>
                  <a:lnTo>
                    <a:pt x="5946" y="990"/>
                  </a:lnTo>
                  <a:lnTo>
                    <a:pt x="5946" y="994"/>
                  </a:lnTo>
                  <a:lnTo>
                    <a:pt x="5946" y="998"/>
                  </a:lnTo>
                  <a:lnTo>
                    <a:pt x="5946" y="1001"/>
                  </a:lnTo>
                  <a:lnTo>
                    <a:pt x="5946" y="1005"/>
                  </a:lnTo>
                  <a:lnTo>
                    <a:pt x="5946" y="1009"/>
                  </a:lnTo>
                  <a:lnTo>
                    <a:pt x="5946" y="1013"/>
                  </a:lnTo>
                  <a:lnTo>
                    <a:pt x="5946" y="1017"/>
                  </a:lnTo>
                  <a:lnTo>
                    <a:pt x="5946" y="1021"/>
                  </a:lnTo>
                  <a:lnTo>
                    <a:pt x="5946" y="1025"/>
                  </a:lnTo>
                  <a:lnTo>
                    <a:pt x="5946" y="1029"/>
                  </a:lnTo>
                  <a:lnTo>
                    <a:pt x="5946" y="1033"/>
                  </a:lnTo>
                  <a:lnTo>
                    <a:pt x="5946" y="1037"/>
                  </a:lnTo>
                  <a:lnTo>
                    <a:pt x="5946" y="1041"/>
                  </a:lnTo>
                  <a:lnTo>
                    <a:pt x="5946" y="1045"/>
                  </a:lnTo>
                  <a:lnTo>
                    <a:pt x="5946" y="1048"/>
                  </a:lnTo>
                  <a:lnTo>
                    <a:pt x="5946" y="1052"/>
                  </a:lnTo>
                  <a:lnTo>
                    <a:pt x="5946" y="1056"/>
                  </a:lnTo>
                  <a:lnTo>
                    <a:pt x="5946" y="1060"/>
                  </a:lnTo>
                  <a:lnTo>
                    <a:pt x="5946" y="1064"/>
                  </a:lnTo>
                  <a:lnTo>
                    <a:pt x="5946" y="1068"/>
                  </a:lnTo>
                  <a:lnTo>
                    <a:pt x="5946" y="1071"/>
                  </a:lnTo>
                  <a:lnTo>
                    <a:pt x="5946" y="1073"/>
                  </a:lnTo>
                  <a:lnTo>
                    <a:pt x="5946" y="1075"/>
                  </a:lnTo>
                  <a:lnTo>
                    <a:pt x="5946" y="1077"/>
                  </a:lnTo>
                  <a:lnTo>
                    <a:pt x="5946" y="1079"/>
                  </a:lnTo>
                  <a:lnTo>
                    <a:pt x="5947" y="1082"/>
                  </a:lnTo>
                  <a:lnTo>
                    <a:pt x="5947" y="1084"/>
                  </a:lnTo>
                  <a:lnTo>
                    <a:pt x="5947" y="1086"/>
                  </a:lnTo>
                  <a:lnTo>
                    <a:pt x="5947" y="1088"/>
                  </a:lnTo>
                  <a:lnTo>
                    <a:pt x="5948" y="1089"/>
                  </a:lnTo>
                  <a:lnTo>
                    <a:pt x="5948" y="1091"/>
                  </a:lnTo>
                  <a:lnTo>
                    <a:pt x="5948" y="1093"/>
                  </a:lnTo>
                  <a:lnTo>
                    <a:pt x="5948" y="1094"/>
                  </a:lnTo>
                  <a:lnTo>
                    <a:pt x="5948" y="1096"/>
                  </a:lnTo>
                  <a:lnTo>
                    <a:pt x="5949" y="1098"/>
                  </a:lnTo>
                  <a:lnTo>
                    <a:pt x="5949" y="1099"/>
                  </a:lnTo>
                  <a:lnTo>
                    <a:pt x="5952" y="1105"/>
                  </a:lnTo>
                  <a:lnTo>
                    <a:pt x="5954" y="1111"/>
                  </a:lnTo>
                  <a:lnTo>
                    <a:pt x="5957" y="1116"/>
                  </a:lnTo>
                  <a:lnTo>
                    <a:pt x="5961" y="1120"/>
                  </a:lnTo>
                  <a:lnTo>
                    <a:pt x="5965" y="1124"/>
                  </a:lnTo>
                  <a:lnTo>
                    <a:pt x="5968" y="1128"/>
                  </a:lnTo>
                  <a:lnTo>
                    <a:pt x="5973" y="1131"/>
                  </a:lnTo>
                  <a:lnTo>
                    <a:pt x="5978" y="1133"/>
                  </a:lnTo>
                  <a:lnTo>
                    <a:pt x="5983" y="1136"/>
                  </a:lnTo>
                  <a:lnTo>
                    <a:pt x="5989" y="1138"/>
                  </a:lnTo>
                  <a:lnTo>
                    <a:pt x="5994" y="1139"/>
                  </a:lnTo>
                  <a:lnTo>
                    <a:pt x="6000" y="1140"/>
                  </a:lnTo>
                  <a:lnTo>
                    <a:pt x="6006" y="1141"/>
                  </a:lnTo>
                  <a:lnTo>
                    <a:pt x="6011" y="1142"/>
                  </a:lnTo>
                  <a:lnTo>
                    <a:pt x="6017" y="1142"/>
                  </a:lnTo>
                  <a:lnTo>
                    <a:pt x="6023" y="1142"/>
                  </a:lnTo>
                  <a:lnTo>
                    <a:pt x="6029" y="1142"/>
                  </a:lnTo>
                  <a:lnTo>
                    <a:pt x="6036" y="1142"/>
                  </a:lnTo>
                  <a:lnTo>
                    <a:pt x="6042" y="1141"/>
                  </a:lnTo>
                  <a:lnTo>
                    <a:pt x="6048" y="1139"/>
                  </a:lnTo>
                  <a:lnTo>
                    <a:pt x="6054" y="1137"/>
                  </a:lnTo>
                  <a:lnTo>
                    <a:pt x="6060" y="1135"/>
                  </a:lnTo>
                  <a:lnTo>
                    <a:pt x="6066" y="1132"/>
                  </a:lnTo>
                  <a:lnTo>
                    <a:pt x="6071" y="1129"/>
                  </a:lnTo>
                  <a:lnTo>
                    <a:pt x="6076" y="1125"/>
                  </a:lnTo>
                  <a:lnTo>
                    <a:pt x="6080" y="1122"/>
                  </a:lnTo>
                  <a:lnTo>
                    <a:pt x="6083" y="1118"/>
                  </a:lnTo>
                  <a:lnTo>
                    <a:pt x="6086" y="1114"/>
                  </a:lnTo>
                  <a:lnTo>
                    <a:pt x="6089" y="1109"/>
                  </a:lnTo>
                  <a:lnTo>
                    <a:pt x="6091" y="1105"/>
                  </a:lnTo>
                  <a:lnTo>
                    <a:pt x="6093" y="1101"/>
                  </a:lnTo>
                  <a:lnTo>
                    <a:pt x="6094" y="1096"/>
                  </a:lnTo>
                  <a:lnTo>
                    <a:pt x="6095" y="1091"/>
                  </a:lnTo>
                  <a:lnTo>
                    <a:pt x="6096" y="1086"/>
                  </a:lnTo>
                  <a:lnTo>
                    <a:pt x="6097" y="1081"/>
                  </a:lnTo>
                  <a:lnTo>
                    <a:pt x="6097" y="1076"/>
                  </a:lnTo>
                  <a:lnTo>
                    <a:pt x="6097" y="1066"/>
                  </a:lnTo>
                  <a:lnTo>
                    <a:pt x="6098" y="1055"/>
                  </a:lnTo>
                  <a:lnTo>
                    <a:pt x="6098" y="1052"/>
                  </a:lnTo>
                  <a:lnTo>
                    <a:pt x="6098" y="1048"/>
                  </a:lnTo>
                  <a:lnTo>
                    <a:pt x="6098" y="1045"/>
                  </a:lnTo>
                  <a:lnTo>
                    <a:pt x="6098" y="1041"/>
                  </a:lnTo>
                  <a:lnTo>
                    <a:pt x="6098" y="1037"/>
                  </a:lnTo>
                  <a:lnTo>
                    <a:pt x="6098" y="1034"/>
                  </a:lnTo>
                  <a:lnTo>
                    <a:pt x="6098" y="1030"/>
                  </a:lnTo>
                  <a:lnTo>
                    <a:pt x="6099" y="1027"/>
                  </a:lnTo>
                  <a:lnTo>
                    <a:pt x="6099" y="1024"/>
                  </a:lnTo>
                  <a:lnTo>
                    <a:pt x="6099" y="1020"/>
                  </a:lnTo>
                  <a:lnTo>
                    <a:pt x="6099" y="1017"/>
                  </a:lnTo>
                  <a:lnTo>
                    <a:pt x="6099" y="1015"/>
                  </a:lnTo>
                  <a:lnTo>
                    <a:pt x="6099" y="1011"/>
                  </a:lnTo>
                  <a:lnTo>
                    <a:pt x="6099" y="1008"/>
                  </a:lnTo>
                  <a:lnTo>
                    <a:pt x="6099" y="1005"/>
                  </a:lnTo>
                  <a:lnTo>
                    <a:pt x="6099" y="1002"/>
                  </a:lnTo>
                  <a:lnTo>
                    <a:pt x="6099" y="997"/>
                  </a:lnTo>
                  <a:lnTo>
                    <a:pt x="6099" y="992"/>
                  </a:lnTo>
                  <a:lnTo>
                    <a:pt x="6100" y="988"/>
                  </a:lnTo>
                  <a:lnTo>
                    <a:pt x="6100" y="983"/>
                  </a:lnTo>
                  <a:lnTo>
                    <a:pt x="6100" y="979"/>
                  </a:lnTo>
                  <a:lnTo>
                    <a:pt x="6101" y="974"/>
                  </a:lnTo>
                  <a:lnTo>
                    <a:pt x="6101" y="969"/>
                  </a:lnTo>
                  <a:lnTo>
                    <a:pt x="6101" y="965"/>
                  </a:lnTo>
                  <a:lnTo>
                    <a:pt x="6100" y="965"/>
                  </a:lnTo>
                  <a:lnTo>
                    <a:pt x="6098" y="965"/>
                  </a:lnTo>
                  <a:lnTo>
                    <a:pt x="6097" y="966"/>
                  </a:lnTo>
                  <a:lnTo>
                    <a:pt x="6095" y="966"/>
                  </a:lnTo>
                  <a:lnTo>
                    <a:pt x="6094" y="966"/>
                  </a:lnTo>
                  <a:lnTo>
                    <a:pt x="6092" y="966"/>
                  </a:lnTo>
                  <a:lnTo>
                    <a:pt x="6090" y="966"/>
                  </a:lnTo>
                  <a:lnTo>
                    <a:pt x="6088" y="966"/>
                  </a:lnTo>
                  <a:lnTo>
                    <a:pt x="6087" y="966"/>
                  </a:lnTo>
                  <a:lnTo>
                    <a:pt x="6085" y="966"/>
                  </a:lnTo>
                  <a:lnTo>
                    <a:pt x="6084" y="966"/>
                  </a:lnTo>
                  <a:lnTo>
                    <a:pt x="6082" y="966"/>
                  </a:lnTo>
                  <a:lnTo>
                    <a:pt x="6080" y="966"/>
                  </a:lnTo>
                  <a:lnTo>
                    <a:pt x="6079" y="965"/>
                  </a:lnTo>
                  <a:lnTo>
                    <a:pt x="6077" y="965"/>
                  </a:lnTo>
                  <a:lnTo>
                    <a:pt x="6076" y="965"/>
                  </a:lnTo>
                  <a:lnTo>
                    <a:pt x="6076" y="974"/>
                  </a:lnTo>
                  <a:lnTo>
                    <a:pt x="6077" y="984"/>
                  </a:lnTo>
                  <a:lnTo>
                    <a:pt x="6077" y="994"/>
                  </a:lnTo>
                  <a:lnTo>
                    <a:pt x="6077" y="1003"/>
                  </a:lnTo>
                  <a:lnTo>
                    <a:pt x="6077" y="1013"/>
                  </a:lnTo>
                  <a:lnTo>
                    <a:pt x="6078" y="1022"/>
                  </a:lnTo>
                  <a:lnTo>
                    <a:pt x="6078" y="1032"/>
                  </a:lnTo>
                  <a:lnTo>
                    <a:pt x="6078" y="1041"/>
                  </a:lnTo>
                  <a:lnTo>
                    <a:pt x="6078" y="1047"/>
                  </a:lnTo>
                  <a:lnTo>
                    <a:pt x="6078" y="1053"/>
                  </a:lnTo>
                  <a:lnTo>
                    <a:pt x="6077" y="1061"/>
                  </a:lnTo>
                  <a:lnTo>
                    <a:pt x="6077" y="1068"/>
                  </a:lnTo>
                  <a:lnTo>
                    <a:pt x="6077" y="1076"/>
                  </a:lnTo>
                  <a:lnTo>
                    <a:pt x="6076" y="1083"/>
                  </a:lnTo>
                  <a:lnTo>
                    <a:pt x="6075" y="1089"/>
                  </a:lnTo>
                  <a:lnTo>
                    <a:pt x="6073" y="1094"/>
                  </a:lnTo>
                  <a:lnTo>
                    <a:pt x="6071" y="1098"/>
                  </a:lnTo>
                  <a:lnTo>
                    <a:pt x="6069" y="1102"/>
                  </a:lnTo>
                  <a:lnTo>
                    <a:pt x="6067" y="1105"/>
                  </a:lnTo>
                  <a:lnTo>
                    <a:pt x="6066" y="1108"/>
                  </a:lnTo>
                  <a:lnTo>
                    <a:pt x="6064" y="1111"/>
                  </a:lnTo>
                  <a:lnTo>
                    <a:pt x="6061" y="1114"/>
                  </a:lnTo>
                  <a:lnTo>
                    <a:pt x="6058" y="1116"/>
                  </a:lnTo>
                  <a:lnTo>
                    <a:pt x="6056" y="1118"/>
                  </a:lnTo>
                  <a:lnTo>
                    <a:pt x="6053" y="1120"/>
                  </a:lnTo>
                  <a:lnTo>
                    <a:pt x="6050" y="1121"/>
                  </a:lnTo>
                  <a:lnTo>
                    <a:pt x="6047" y="1122"/>
                  </a:lnTo>
                  <a:lnTo>
                    <a:pt x="6043" y="1123"/>
                  </a:lnTo>
                  <a:lnTo>
                    <a:pt x="6040" y="1124"/>
                  </a:lnTo>
                  <a:lnTo>
                    <a:pt x="6036" y="1125"/>
                  </a:lnTo>
                  <a:lnTo>
                    <a:pt x="6032" y="1125"/>
                  </a:lnTo>
                  <a:lnTo>
                    <a:pt x="6028" y="1125"/>
                  </a:lnTo>
                  <a:lnTo>
                    <a:pt x="6024" y="1125"/>
                  </a:lnTo>
                  <a:lnTo>
                    <a:pt x="6020" y="1124"/>
                  </a:lnTo>
                  <a:lnTo>
                    <a:pt x="6016" y="1123"/>
                  </a:lnTo>
                  <a:lnTo>
                    <a:pt x="6012" y="1122"/>
                  </a:lnTo>
                  <a:lnTo>
                    <a:pt x="6008" y="1121"/>
                  </a:lnTo>
                  <a:lnTo>
                    <a:pt x="6005" y="1119"/>
                  </a:lnTo>
                  <a:lnTo>
                    <a:pt x="6002" y="1117"/>
                  </a:lnTo>
                  <a:lnTo>
                    <a:pt x="5999" y="1114"/>
                  </a:lnTo>
                  <a:lnTo>
                    <a:pt x="5996" y="1111"/>
                  </a:lnTo>
                  <a:lnTo>
                    <a:pt x="5993" y="1107"/>
                  </a:lnTo>
                  <a:lnTo>
                    <a:pt x="5991" y="1104"/>
                  </a:lnTo>
                  <a:lnTo>
                    <a:pt x="5989" y="1101"/>
                  </a:lnTo>
                  <a:lnTo>
                    <a:pt x="5988" y="1097"/>
                  </a:lnTo>
                  <a:lnTo>
                    <a:pt x="5987" y="1093"/>
                  </a:lnTo>
                  <a:lnTo>
                    <a:pt x="5986" y="1089"/>
                  </a:lnTo>
                  <a:lnTo>
                    <a:pt x="5985" y="1085"/>
                  </a:lnTo>
                  <a:lnTo>
                    <a:pt x="5985" y="1079"/>
                  </a:lnTo>
                  <a:lnTo>
                    <a:pt x="5984" y="1074"/>
                  </a:lnTo>
                  <a:lnTo>
                    <a:pt x="5983" y="1067"/>
                  </a:lnTo>
                  <a:lnTo>
                    <a:pt x="5983" y="1061"/>
                  </a:lnTo>
                  <a:lnTo>
                    <a:pt x="5983" y="1054"/>
                  </a:lnTo>
                  <a:lnTo>
                    <a:pt x="5983" y="1048"/>
                  </a:lnTo>
                  <a:lnTo>
                    <a:pt x="5983" y="1042"/>
                  </a:lnTo>
                  <a:lnTo>
                    <a:pt x="5983" y="1037"/>
                  </a:lnTo>
                  <a:lnTo>
                    <a:pt x="5983" y="1029"/>
                  </a:lnTo>
                  <a:lnTo>
                    <a:pt x="5983" y="1022"/>
                  </a:lnTo>
                  <a:lnTo>
                    <a:pt x="5984" y="1014"/>
                  </a:lnTo>
                  <a:lnTo>
                    <a:pt x="5984" y="1007"/>
                  </a:lnTo>
                  <a:lnTo>
                    <a:pt x="5984" y="1000"/>
                  </a:lnTo>
                  <a:lnTo>
                    <a:pt x="5985" y="992"/>
                  </a:lnTo>
                  <a:lnTo>
                    <a:pt x="5985" y="985"/>
                  </a:lnTo>
                  <a:lnTo>
                    <a:pt x="5985" y="977"/>
                  </a:lnTo>
                  <a:lnTo>
                    <a:pt x="5985" y="975"/>
                  </a:lnTo>
                  <a:lnTo>
                    <a:pt x="5986" y="974"/>
                  </a:lnTo>
                  <a:lnTo>
                    <a:pt x="5986" y="972"/>
                  </a:lnTo>
                  <a:lnTo>
                    <a:pt x="5986" y="971"/>
                  </a:lnTo>
                  <a:lnTo>
                    <a:pt x="5986" y="969"/>
                  </a:lnTo>
                  <a:lnTo>
                    <a:pt x="5987" y="968"/>
                  </a:lnTo>
                  <a:lnTo>
                    <a:pt x="5987" y="966"/>
                  </a:lnTo>
                  <a:lnTo>
                    <a:pt x="5987" y="964"/>
                  </a:lnTo>
                  <a:close/>
                  <a:moveTo>
                    <a:pt x="26" y="965"/>
                  </a:moveTo>
                  <a:lnTo>
                    <a:pt x="16" y="1041"/>
                  </a:lnTo>
                  <a:lnTo>
                    <a:pt x="15" y="1047"/>
                  </a:lnTo>
                  <a:lnTo>
                    <a:pt x="14" y="1054"/>
                  </a:lnTo>
                  <a:lnTo>
                    <a:pt x="13" y="1060"/>
                  </a:lnTo>
                  <a:lnTo>
                    <a:pt x="12" y="1066"/>
                  </a:lnTo>
                  <a:lnTo>
                    <a:pt x="11" y="1072"/>
                  </a:lnTo>
                  <a:lnTo>
                    <a:pt x="11" y="1078"/>
                  </a:lnTo>
                  <a:lnTo>
                    <a:pt x="10" y="1085"/>
                  </a:lnTo>
                  <a:lnTo>
                    <a:pt x="9" y="1091"/>
                  </a:lnTo>
                  <a:lnTo>
                    <a:pt x="8" y="1096"/>
                  </a:lnTo>
                  <a:lnTo>
                    <a:pt x="7" y="1101"/>
                  </a:lnTo>
                  <a:lnTo>
                    <a:pt x="6" y="1105"/>
                  </a:lnTo>
                  <a:lnTo>
                    <a:pt x="6" y="1110"/>
                  </a:lnTo>
                  <a:lnTo>
                    <a:pt x="5" y="1115"/>
                  </a:lnTo>
                  <a:lnTo>
                    <a:pt x="4" y="1120"/>
                  </a:lnTo>
                  <a:lnTo>
                    <a:pt x="3" y="1125"/>
                  </a:lnTo>
                  <a:lnTo>
                    <a:pt x="2" y="1129"/>
                  </a:lnTo>
                  <a:lnTo>
                    <a:pt x="2" y="1131"/>
                  </a:lnTo>
                  <a:lnTo>
                    <a:pt x="1" y="1131"/>
                  </a:lnTo>
                  <a:lnTo>
                    <a:pt x="1" y="1133"/>
                  </a:lnTo>
                  <a:lnTo>
                    <a:pt x="1" y="1134"/>
                  </a:lnTo>
                  <a:lnTo>
                    <a:pt x="0" y="1135"/>
                  </a:lnTo>
                  <a:lnTo>
                    <a:pt x="0" y="1137"/>
                  </a:lnTo>
                  <a:lnTo>
                    <a:pt x="0" y="1138"/>
                  </a:lnTo>
                  <a:lnTo>
                    <a:pt x="0" y="1139"/>
                  </a:lnTo>
                  <a:lnTo>
                    <a:pt x="2" y="1139"/>
                  </a:lnTo>
                  <a:lnTo>
                    <a:pt x="3" y="1138"/>
                  </a:lnTo>
                  <a:lnTo>
                    <a:pt x="4" y="1138"/>
                  </a:lnTo>
                  <a:lnTo>
                    <a:pt x="6" y="1138"/>
                  </a:lnTo>
                  <a:lnTo>
                    <a:pt x="7" y="1138"/>
                  </a:lnTo>
                  <a:lnTo>
                    <a:pt x="9" y="1138"/>
                  </a:lnTo>
                  <a:lnTo>
                    <a:pt x="10" y="1138"/>
                  </a:lnTo>
                  <a:lnTo>
                    <a:pt x="12" y="1138"/>
                  </a:lnTo>
                  <a:lnTo>
                    <a:pt x="13" y="1138"/>
                  </a:lnTo>
                  <a:lnTo>
                    <a:pt x="15" y="1138"/>
                  </a:lnTo>
                  <a:lnTo>
                    <a:pt x="16" y="1138"/>
                  </a:lnTo>
                  <a:lnTo>
                    <a:pt x="18" y="1138"/>
                  </a:lnTo>
                  <a:lnTo>
                    <a:pt x="19" y="1138"/>
                  </a:lnTo>
                  <a:lnTo>
                    <a:pt x="21" y="1138"/>
                  </a:lnTo>
                  <a:lnTo>
                    <a:pt x="22" y="1139"/>
                  </a:lnTo>
                  <a:lnTo>
                    <a:pt x="24" y="1139"/>
                  </a:lnTo>
                  <a:lnTo>
                    <a:pt x="24" y="1137"/>
                  </a:lnTo>
                  <a:lnTo>
                    <a:pt x="24" y="1135"/>
                  </a:lnTo>
                  <a:lnTo>
                    <a:pt x="24" y="1133"/>
                  </a:lnTo>
                  <a:lnTo>
                    <a:pt x="24" y="1131"/>
                  </a:lnTo>
                  <a:lnTo>
                    <a:pt x="24" y="1129"/>
                  </a:lnTo>
                  <a:lnTo>
                    <a:pt x="24" y="1127"/>
                  </a:lnTo>
                  <a:lnTo>
                    <a:pt x="24" y="1125"/>
                  </a:lnTo>
                  <a:lnTo>
                    <a:pt x="25" y="1123"/>
                  </a:lnTo>
                  <a:lnTo>
                    <a:pt x="25" y="1120"/>
                  </a:lnTo>
                  <a:lnTo>
                    <a:pt x="25" y="1117"/>
                  </a:lnTo>
                  <a:lnTo>
                    <a:pt x="25" y="1114"/>
                  </a:lnTo>
                  <a:lnTo>
                    <a:pt x="26" y="1111"/>
                  </a:lnTo>
                  <a:lnTo>
                    <a:pt x="26" y="1108"/>
                  </a:lnTo>
                  <a:lnTo>
                    <a:pt x="26" y="1105"/>
                  </a:lnTo>
                  <a:lnTo>
                    <a:pt x="26" y="1101"/>
                  </a:lnTo>
                  <a:lnTo>
                    <a:pt x="26" y="1098"/>
                  </a:lnTo>
                  <a:lnTo>
                    <a:pt x="27" y="1095"/>
                  </a:lnTo>
                  <a:lnTo>
                    <a:pt x="27" y="1091"/>
                  </a:lnTo>
                  <a:lnTo>
                    <a:pt x="27" y="1088"/>
                  </a:lnTo>
                  <a:lnTo>
                    <a:pt x="28" y="1084"/>
                  </a:lnTo>
                  <a:lnTo>
                    <a:pt x="28" y="1080"/>
                  </a:lnTo>
                  <a:lnTo>
                    <a:pt x="28" y="1077"/>
                  </a:lnTo>
                  <a:lnTo>
                    <a:pt x="29" y="1073"/>
                  </a:lnTo>
                  <a:lnTo>
                    <a:pt x="29" y="1069"/>
                  </a:lnTo>
                  <a:lnTo>
                    <a:pt x="30" y="1064"/>
                  </a:lnTo>
                  <a:lnTo>
                    <a:pt x="30" y="1058"/>
                  </a:lnTo>
                  <a:lnTo>
                    <a:pt x="31" y="1052"/>
                  </a:lnTo>
                  <a:lnTo>
                    <a:pt x="32" y="1047"/>
                  </a:lnTo>
                  <a:lnTo>
                    <a:pt x="32" y="1041"/>
                  </a:lnTo>
                  <a:lnTo>
                    <a:pt x="33" y="1035"/>
                  </a:lnTo>
                  <a:lnTo>
                    <a:pt x="34" y="1030"/>
                  </a:lnTo>
                  <a:lnTo>
                    <a:pt x="34" y="1024"/>
                  </a:lnTo>
                  <a:lnTo>
                    <a:pt x="39" y="1033"/>
                  </a:lnTo>
                  <a:lnTo>
                    <a:pt x="43" y="1043"/>
                  </a:lnTo>
                  <a:lnTo>
                    <a:pt x="48" y="1052"/>
                  </a:lnTo>
                  <a:lnTo>
                    <a:pt x="52" y="1061"/>
                  </a:lnTo>
                  <a:lnTo>
                    <a:pt x="57" y="1071"/>
                  </a:lnTo>
                  <a:lnTo>
                    <a:pt x="62" y="1080"/>
                  </a:lnTo>
                  <a:lnTo>
                    <a:pt x="66" y="1089"/>
                  </a:lnTo>
                  <a:lnTo>
                    <a:pt x="71" y="1098"/>
                  </a:lnTo>
                  <a:lnTo>
                    <a:pt x="90" y="1139"/>
                  </a:lnTo>
                  <a:lnTo>
                    <a:pt x="91" y="1139"/>
                  </a:lnTo>
                  <a:lnTo>
                    <a:pt x="93" y="1138"/>
                  </a:lnTo>
                  <a:lnTo>
                    <a:pt x="94" y="1138"/>
                  </a:lnTo>
                  <a:lnTo>
                    <a:pt x="95" y="1138"/>
                  </a:lnTo>
                  <a:lnTo>
                    <a:pt x="96" y="1138"/>
                  </a:lnTo>
                  <a:lnTo>
                    <a:pt x="97" y="1139"/>
                  </a:lnTo>
                  <a:lnTo>
                    <a:pt x="99" y="1139"/>
                  </a:lnTo>
                  <a:lnTo>
                    <a:pt x="100" y="1139"/>
                  </a:lnTo>
                  <a:lnTo>
                    <a:pt x="106" y="1124"/>
                  </a:lnTo>
                  <a:lnTo>
                    <a:pt x="114" y="1110"/>
                  </a:lnTo>
                  <a:lnTo>
                    <a:pt x="121" y="1095"/>
                  </a:lnTo>
                  <a:lnTo>
                    <a:pt x="127" y="1080"/>
                  </a:lnTo>
                  <a:lnTo>
                    <a:pt x="134" y="1065"/>
                  </a:lnTo>
                  <a:lnTo>
                    <a:pt x="142" y="1051"/>
                  </a:lnTo>
                  <a:lnTo>
                    <a:pt x="149" y="1036"/>
                  </a:lnTo>
                  <a:lnTo>
                    <a:pt x="156" y="1022"/>
                  </a:lnTo>
                  <a:lnTo>
                    <a:pt x="158" y="1036"/>
                  </a:lnTo>
                  <a:lnTo>
                    <a:pt x="159" y="1051"/>
                  </a:lnTo>
                  <a:lnTo>
                    <a:pt x="161" y="1065"/>
                  </a:lnTo>
                  <a:lnTo>
                    <a:pt x="162" y="1080"/>
                  </a:lnTo>
                  <a:lnTo>
                    <a:pt x="164" y="1095"/>
                  </a:lnTo>
                  <a:lnTo>
                    <a:pt x="165" y="1110"/>
                  </a:lnTo>
                  <a:lnTo>
                    <a:pt x="166" y="1124"/>
                  </a:lnTo>
                  <a:lnTo>
                    <a:pt x="167" y="1139"/>
                  </a:lnTo>
                  <a:lnTo>
                    <a:pt x="170" y="1139"/>
                  </a:lnTo>
                  <a:lnTo>
                    <a:pt x="172" y="1138"/>
                  </a:lnTo>
                  <a:lnTo>
                    <a:pt x="175" y="1138"/>
                  </a:lnTo>
                  <a:lnTo>
                    <a:pt x="177" y="1138"/>
                  </a:lnTo>
                  <a:lnTo>
                    <a:pt x="180" y="1138"/>
                  </a:lnTo>
                  <a:lnTo>
                    <a:pt x="183" y="1138"/>
                  </a:lnTo>
                  <a:lnTo>
                    <a:pt x="185" y="1138"/>
                  </a:lnTo>
                  <a:lnTo>
                    <a:pt x="188" y="1138"/>
                  </a:lnTo>
                  <a:lnTo>
                    <a:pt x="190" y="1138"/>
                  </a:lnTo>
                  <a:lnTo>
                    <a:pt x="193" y="1138"/>
                  </a:lnTo>
                  <a:lnTo>
                    <a:pt x="195" y="1138"/>
                  </a:lnTo>
                  <a:lnTo>
                    <a:pt x="198" y="1138"/>
                  </a:lnTo>
                  <a:lnTo>
                    <a:pt x="201" y="1138"/>
                  </a:lnTo>
                  <a:lnTo>
                    <a:pt x="203" y="1138"/>
                  </a:lnTo>
                  <a:lnTo>
                    <a:pt x="206" y="1139"/>
                  </a:lnTo>
                  <a:lnTo>
                    <a:pt x="209" y="1139"/>
                  </a:lnTo>
                  <a:lnTo>
                    <a:pt x="208" y="1138"/>
                  </a:lnTo>
                  <a:lnTo>
                    <a:pt x="208" y="1136"/>
                  </a:lnTo>
                  <a:lnTo>
                    <a:pt x="208" y="1135"/>
                  </a:lnTo>
                  <a:lnTo>
                    <a:pt x="208" y="1133"/>
                  </a:lnTo>
                  <a:lnTo>
                    <a:pt x="207" y="1132"/>
                  </a:lnTo>
                  <a:lnTo>
                    <a:pt x="207" y="1131"/>
                  </a:lnTo>
                  <a:lnTo>
                    <a:pt x="207" y="1129"/>
                  </a:lnTo>
                  <a:lnTo>
                    <a:pt x="207" y="1128"/>
                  </a:lnTo>
                  <a:lnTo>
                    <a:pt x="206" y="1123"/>
                  </a:lnTo>
                  <a:lnTo>
                    <a:pt x="205" y="1117"/>
                  </a:lnTo>
                  <a:lnTo>
                    <a:pt x="204" y="1112"/>
                  </a:lnTo>
                  <a:lnTo>
                    <a:pt x="203" y="1106"/>
                  </a:lnTo>
                  <a:lnTo>
                    <a:pt x="203" y="1101"/>
                  </a:lnTo>
                  <a:lnTo>
                    <a:pt x="202" y="1095"/>
                  </a:lnTo>
                  <a:lnTo>
                    <a:pt x="201" y="1090"/>
                  </a:lnTo>
                  <a:lnTo>
                    <a:pt x="201" y="1084"/>
                  </a:lnTo>
                  <a:lnTo>
                    <a:pt x="199" y="1069"/>
                  </a:lnTo>
                  <a:lnTo>
                    <a:pt x="197" y="1054"/>
                  </a:lnTo>
                  <a:lnTo>
                    <a:pt x="195" y="1039"/>
                  </a:lnTo>
                  <a:lnTo>
                    <a:pt x="193" y="1024"/>
                  </a:lnTo>
                  <a:lnTo>
                    <a:pt x="192" y="1009"/>
                  </a:lnTo>
                  <a:lnTo>
                    <a:pt x="190" y="994"/>
                  </a:lnTo>
                  <a:lnTo>
                    <a:pt x="188" y="980"/>
                  </a:lnTo>
                  <a:lnTo>
                    <a:pt x="187" y="965"/>
                  </a:lnTo>
                  <a:lnTo>
                    <a:pt x="184" y="965"/>
                  </a:lnTo>
                  <a:lnTo>
                    <a:pt x="182" y="966"/>
                  </a:lnTo>
                  <a:lnTo>
                    <a:pt x="179" y="966"/>
                  </a:lnTo>
                  <a:lnTo>
                    <a:pt x="177" y="966"/>
                  </a:lnTo>
                  <a:lnTo>
                    <a:pt x="175" y="966"/>
                  </a:lnTo>
                  <a:lnTo>
                    <a:pt x="172" y="966"/>
                  </a:lnTo>
                  <a:lnTo>
                    <a:pt x="170" y="966"/>
                  </a:lnTo>
                  <a:lnTo>
                    <a:pt x="168" y="965"/>
                  </a:lnTo>
                  <a:lnTo>
                    <a:pt x="167" y="965"/>
                  </a:lnTo>
                  <a:lnTo>
                    <a:pt x="167" y="965"/>
                  </a:lnTo>
                  <a:lnTo>
                    <a:pt x="166" y="965"/>
                  </a:lnTo>
                  <a:lnTo>
                    <a:pt x="166" y="965"/>
                  </a:lnTo>
                  <a:lnTo>
                    <a:pt x="166" y="965"/>
                  </a:lnTo>
                  <a:lnTo>
                    <a:pt x="165" y="965"/>
                  </a:lnTo>
                  <a:lnTo>
                    <a:pt x="165" y="965"/>
                  </a:lnTo>
                  <a:lnTo>
                    <a:pt x="160" y="976"/>
                  </a:lnTo>
                  <a:lnTo>
                    <a:pt x="154" y="988"/>
                  </a:lnTo>
                  <a:lnTo>
                    <a:pt x="149" y="999"/>
                  </a:lnTo>
                  <a:lnTo>
                    <a:pt x="143" y="1011"/>
                  </a:lnTo>
                  <a:lnTo>
                    <a:pt x="138" y="1022"/>
                  </a:lnTo>
                  <a:lnTo>
                    <a:pt x="132" y="1033"/>
                  </a:lnTo>
                  <a:lnTo>
                    <a:pt x="127" y="1045"/>
                  </a:lnTo>
                  <a:lnTo>
                    <a:pt x="121" y="1056"/>
                  </a:lnTo>
                  <a:lnTo>
                    <a:pt x="106" y="1085"/>
                  </a:lnTo>
                  <a:lnTo>
                    <a:pt x="98" y="1070"/>
                  </a:lnTo>
                  <a:lnTo>
                    <a:pt x="91" y="1055"/>
                  </a:lnTo>
                  <a:lnTo>
                    <a:pt x="83" y="1040"/>
                  </a:lnTo>
                  <a:lnTo>
                    <a:pt x="76" y="1025"/>
                  </a:lnTo>
                  <a:lnTo>
                    <a:pt x="68" y="1010"/>
                  </a:lnTo>
                  <a:lnTo>
                    <a:pt x="61" y="995"/>
                  </a:lnTo>
                  <a:lnTo>
                    <a:pt x="54" y="980"/>
                  </a:lnTo>
                  <a:lnTo>
                    <a:pt x="47" y="965"/>
                  </a:lnTo>
                  <a:lnTo>
                    <a:pt x="46" y="965"/>
                  </a:lnTo>
                  <a:lnTo>
                    <a:pt x="44" y="965"/>
                  </a:lnTo>
                  <a:lnTo>
                    <a:pt x="43" y="965"/>
                  </a:lnTo>
                  <a:lnTo>
                    <a:pt x="42" y="966"/>
                  </a:lnTo>
                  <a:lnTo>
                    <a:pt x="40" y="966"/>
                  </a:lnTo>
                  <a:lnTo>
                    <a:pt x="39" y="966"/>
                  </a:lnTo>
                  <a:lnTo>
                    <a:pt x="38" y="966"/>
                  </a:lnTo>
                  <a:lnTo>
                    <a:pt x="36" y="966"/>
                  </a:lnTo>
                  <a:lnTo>
                    <a:pt x="35" y="966"/>
                  </a:lnTo>
                  <a:lnTo>
                    <a:pt x="34" y="966"/>
                  </a:lnTo>
                  <a:lnTo>
                    <a:pt x="33" y="966"/>
                  </a:lnTo>
                  <a:lnTo>
                    <a:pt x="31" y="966"/>
                  </a:lnTo>
                  <a:lnTo>
                    <a:pt x="30" y="965"/>
                  </a:lnTo>
                  <a:lnTo>
                    <a:pt x="29" y="965"/>
                  </a:lnTo>
                  <a:lnTo>
                    <a:pt x="28" y="965"/>
                  </a:lnTo>
                  <a:lnTo>
                    <a:pt x="26" y="965"/>
                  </a:lnTo>
                  <a:close/>
                  <a:moveTo>
                    <a:pt x="978" y="965"/>
                  </a:moveTo>
                  <a:lnTo>
                    <a:pt x="978" y="968"/>
                  </a:lnTo>
                  <a:lnTo>
                    <a:pt x="978" y="973"/>
                  </a:lnTo>
                  <a:lnTo>
                    <a:pt x="978" y="978"/>
                  </a:lnTo>
                  <a:lnTo>
                    <a:pt x="978" y="983"/>
                  </a:lnTo>
                  <a:lnTo>
                    <a:pt x="979" y="988"/>
                  </a:lnTo>
                  <a:lnTo>
                    <a:pt x="979" y="993"/>
                  </a:lnTo>
                  <a:lnTo>
                    <a:pt x="979" y="998"/>
                  </a:lnTo>
                  <a:lnTo>
                    <a:pt x="979" y="1004"/>
                  </a:lnTo>
                  <a:lnTo>
                    <a:pt x="979" y="1008"/>
                  </a:lnTo>
                  <a:lnTo>
                    <a:pt x="979" y="1012"/>
                  </a:lnTo>
                  <a:lnTo>
                    <a:pt x="979" y="1016"/>
                  </a:lnTo>
                  <a:lnTo>
                    <a:pt x="979" y="1020"/>
                  </a:lnTo>
                  <a:lnTo>
                    <a:pt x="979" y="1023"/>
                  </a:lnTo>
                  <a:lnTo>
                    <a:pt x="979" y="1027"/>
                  </a:lnTo>
                  <a:lnTo>
                    <a:pt x="979" y="1031"/>
                  </a:lnTo>
                  <a:lnTo>
                    <a:pt x="979" y="1034"/>
                  </a:lnTo>
                  <a:lnTo>
                    <a:pt x="979" y="1038"/>
                  </a:lnTo>
                  <a:lnTo>
                    <a:pt x="979" y="1043"/>
                  </a:lnTo>
                  <a:lnTo>
                    <a:pt x="979" y="1048"/>
                  </a:lnTo>
                  <a:lnTo>
                    <a:pt x="979" y="1053"/>
                  </a:lnTo>
                  <a:lnTo>
                    <a:pt x="979" y="1058"/>
                  </a:lnTo>
                  <a:lnTo>
                    <a:pt x="979" y="1062"/>
                  </a:lnTo>
                  <a:lnTo>
                    <a:pt x="979" y="1067"/>
                  </a:lnTo>
                  <a:lnTo>
                    <a:pt x="979" y="1072"/>
                  </a:lnTo>
                  <a:lnTo>
                    <a:pt x="979" y="1077"/>
                  </a:lnTo>
                  <a:lnTo>
                    <a:pt x="979" y="1083"/>
                  </a:lnTo>
                  <a:lnTo>
                    <a:pt x="979" y="1089"/>
                  </a:lnTo>
                  <a:lnTo>
                    <a:pt x="979" y="1095"/>
                  </a:lnTo>
                  <a:lnTo>
                    <a:pt x="978" y="1101"/>
                  </a:lnTo>
                  <a:lnTo>
                    <a:pt x="978" y="1107"/>
                  </a:lnTo>
                  <a:lnTo>
                    <a:pt x="978" y="1113"/>
                  </a:lnTo>
                  <a:lnTo>
                    <a:pt x="978" y="1119"/>
                  </a:lnTo>
                  <a:lnTo>
                    <a:pt x="978" y="1125"/>
                  </a:lnTo>
                  <a:lnTo>
                    <a:pt x="978" y="1126"/>
                  </a:lnTo>
                  <a:lnTo>
                    <a:pt x="978" y="1128"/>
                  </a:lnTo>
                  <a:lnTo>
                    <a:pt x="978" y="1130"/>
                  </a:lnTo>
                  <a:lnTo>
                    <a:pt x="978" y="1132"/>
                  </a:lnTo>
                  <a:lnTo>
                    <a:pt x="978" y="1134"/>
                  </a:lnTo>
                  <a:lnTo>
                    <a:pt x="977" y="1135"/>
                  </a:lnTo>
                  <a:lnTo>
                    <a:pt x="977" y="1137"/>
                  </a:lnTo>
                  <a:lnTo>
                    <a:pt x="977" y="1139"/>
                  </a:lnTo>
                  <a:lnTo>
                    <a:pt x="980" y="1139"/>
                  </a:lnTo>
                  <a:lnTo>
                    <a:pt x="983" y="1139"/>
                  </a:lnTo>
                  <a:lnTo>
                    <a:pt x="985" y="1138"/>
                  </a:lnTo>
                  <a:lnTo>
                    <a:pt x="988" y="1138"/>
                  </a:lnTo>
                  <a:lnTo>
                    <a:pt x="991" y="1138"/>
                  </a:lnTo>
                  <a:lnTo>
                    <a:pt x="994" y="1138"/>
                  </a:lnTo>
                  <a:lnTo>
                    <a:pt x="997" y="1138"/>
                  </a:lnTo>
                  <a:lnTo>
                    <a:pt x="1000" y="1138"/>
                  </a:lnTo>
                  <a:lnTo>
                    <a:pt x="1003" y="1138"/>
                  </a:lnTo>
                  <a:lnTo>
                    <a:pt x="1007" y="1138"/>
                  </a:lnTo>
                  <a:lnTo>
                    <a:pt x="1011" y="1138"/>
                  </a:lnTo>
                  <a:lnTo>
                    <a:pt x="1015" y="1138"/>
                  </a:lnTo>
                  <a:lnTo>
                    <a:pt x="1019" y="1138"/>
                  </a:lnTo>
                  <a:lnTo>
                    <a:pt x="1022" y="1138"/>
                  </a:lnTo>
                  <a:lnTo>
                    <a:pt x="1026" y="1138"/>
                  </a:lnTo>
                  <a:lnTo>
                    <a:pt x="1030" y="1138"/>
                  </a:lnTo>
                  <a:lnTo>
                    <a:pt x="1036" y="1138"/>
                  </a:lnTo>
                  <a:lnTo>
                    <a:pt x="1041" y="1138"/>
                  </a:lnTo>
                  <a:lnTo>
                    <a:pt x="1047" y="1138"/>
                  </a:lnTo>
                  <a:lnTo>
                    <a:pt x="1053" y="1138"/>
                  </a:lnTo>
                  <a:lnTo>
                    <a:pt x="1058" y="1138"/>
                  </a:lnTo>
                  <a:lnTo>
                    <a:pt x="1064" y="1139"/>
                  </a:lnTo>
                  <a:lnTo>
                    <a:pt x="1070" y="1139"/>
                  </a:lnTo>
                  <a:lnTo>
                    <a:pt x="1076" y="1139"/>
                  </a:lnTo>
                  <a:lnTo>
                    <a:pt x="1076" y="1138"/>
                  </a:lnTo>
                  <a:lnTo>
                    <a:pt x="1076" y="1138"/>
                  </a:lnTo>
                  <a:lnTo>
                    <a:pt x="1075" y="1138"/>
                  </a:lnTo>
                  <a:lnTo>
                    <a:pt x="1075" y="1137"/>
                  </a:lnTo>
                  <a:lnTo>
                    <a:pt x="1075" y="1137"/>
                  </a:lnTo>
                  <a:lnTo>
                    <a:pt x="1075" y="1136"/>
                  </a:lnTo>
                  <a:lnTo>
                    <a:pt x="1075" y="1136"/>
                  </a:lnTo>
                  <a:lnTo>
                    <a:pt x="1075" y="1134"/>
                  </a:lnTo>
                  <a:lnTo>
                    <a:pt x="1075" y="1131"/>
                  </a:lnTo>
                  <a:lnTo>
                    <a:pt x="1075" y="1129"/>
                  </a:lnTo>
                  <a:lnTo>
                    <a:pt x="1075" y="1126"/>
                  </a:lnTo>
                  <a:lnTo>
                    <a:pt x="1075" y="1124"/>
                  </a:lnTo>
                  <a:lnTo>
                    <a:pt x="1075" y="1122"/>
                  </a:lnTo>
                  <a:lnTo>
                    <a:pt x="1075" y="1120"/>
                  </a:lnTo>
                  <a:lnTo>
                    <a:pt x="1076" y="1117"/>
                  </a:lnTo>
                  <a:lnTo>
                    <a:pt x="1068" y="1118"/>
                  </a:lnTo>
                  <a:lnTo>
                    <a:pt x="1061" y="1118"/>
                  </a:lnTo>
                  <a:lnTo>
                    <a:pt x="1054" y="1119"/>
                  </a:lnTo>
                  <a:lnTo>
                    <a:pt x="1046" y="1120"/>
                  </a:lnTo>
                  <a:lnTo>
                    <a:pt x="1039" y="1120"/>
                  </a:lnTo>
                  <a:lnTo>
                    <a:pt x="1032" y="1120"/>
                  </a:lnTo>
                  <a:lnTo>
                    <a:pt x="1025" y="1120"/>
                  </a:lnTo>
                  <a:lnTo>
                    <a:pt x="1017" y="1120"/>
                  </a:lnTo>
                  <a:lnTo>
                    <a:pt x="1017" y="1116"/>
                  </a:lnTo>
                  <a:lnTo>
                    <a:pt x="1017" y="1112"/>
                  </a:lnTo>
                  <a:lnTo>
                    <a:pt x="1017" y="1108"/>
                  </a:lnTo>
                  <a:lnTo>
                    <a:pt x="1017" y="1105"/>
                  </a:lnTo>
                  <a:lnTo>
                    <a:pt x="1017" y="1100"/>
                  </a:lnTo>
                  <a:lnTo>
                    <a:pt x="1017" y="1096"/>
                  </a:lnTo>
                  <a:lnTo>
                    <a:pt x="1017" y="1092"/>
                  </a:lnTo>
                  <a:lnTo>
                    <a:pt x="1017" y="1088"/>
                  </a:lnTo>
                  <a:lnTo>
                    <a:pt x="1017" y="1084"/>
                  </a:lnTo>
                  <a:lnTo>
                    <a:pt x="1017" y="1080"/>
                  </a:lnTo>
                  <a:lnTo>
                    <a:pt x="1017" y="1076"/>
                  </a:lnTo>
                  <a:lnTo>
                    <a:pt x="1017" y="1072"/>
                  </a:lnTo>
                  <a:lnTo>
                    <a:pt x="1017" y="1068"/>
                  </a:lnTo>
                  <a:lnTo>
                    <a:pt x="1017" y="1064"/>
                  </a:lnTo>
                  <a:lnTo>
                    <a:pt x="1017" y="1060"/>
                  </a:lnTo>
                  <a:lnTo>
                    <a:pt x="1017" y="1056"/>
                  </a:lnTo>
                  <a:lnTo>
                    <a:pt x="1019" y="1056"/>
                  </a:lnTo>
                  <a:lnTo>
                    <a:pt x="1020" y="1056"/>
                  </a:lnTo>
                  <a:lnTo>
                    <a:pt x="1022" y="1056"/>
                  </a:lnTo>
                  <a:lnTo>
                    <a:pt x="1023" y="1056"/>
                  </a:lnTo>
                  <a:lnTo>
                    <a:pt x="1025" y="1056"/>
                  </a:lnTo>
                  <a:lnTo>
                    <a:pt x="1026" y="1056"/>
                  </a:lnTo>
                  <a:lnTo>
                    <a:pt x="1028" y="1056"/>
                  </a:lnTo>
                  <a:lnTo>
                    <a:pt x="1029" y="1056"/>
                  </a:lnTo>
                  <a:lnTo>
                    <a:pt x="1035" y="1056"/>
                  </a:lnTo>
                  <a:lnTo>
                    <a:pt x="1041" y="1056"/>
                  </a:lnTo>
                  <a:lnTo>
                    <a:pt x="1047" y="1057"/>
                  </a:lnTo>
                  <a:lnTo>
                    <a:pt x="1052" y="1057"/>
                  </a:lnTo>
                  <a:lnTo>
                    <a:pt x="1058" y="1057"/>
                  </a:lnTo>
                  <a:lnTo>
                    <a:pt x="1064" y="1058"/>
                  </a:lnTo>
                  <a:lnTo>
                    <a:pt x="1069" y="1058"/>
                  </a:lnTo>
                  <a:lnTo>
                    <a:pt x="1075" y="1058"/>
                  </a:lnTo>
                  <a:lnTo>
                    <a:pt x="1075" y="1057"/>
                  </a:lnTo>
                  <a:lnTo>
                    <a:pt x="1074" y="1056"/>
                  </a:lnTo>
                  <a:lnTo>
                    <a:pt x="1074" y="1055"/>
                  </a:lnTo>
                  <a:lnTo>
                    <a:pt x="1074" y="1053"/>
                  </a:lnTo>
                  <a:lnTo>
                    <a:pt x="1074" y="1052"/>
                  </a:lnTo>
                  <a:lnTo>
                    <a:pt x="1073" y="1051"/>
                  </a:lnTo>
                  <a:lnTo>
                    <a:pt x="1073" y="1050"/>
                  </a:lnTo>
                  <a:lnTo>
                    <a:pt x="1073" y="1048"/>
                  </a:lnTo>
                  <a:lnTo>
                    <a:pt x="1073" y="1047"/>
                  </a:lnTo>
                  <a:lnTo>
                    <a:pt x="1073" y="1046"/>
                  </a:lnTo>
                  <a:lnTo>
                    <a:pt x="1074" y="1044"/>
                  </a:lnTo>
                  <a:lnTo>
                    <a:pt x="1074" y="1043"/>
                  </a:lnTo>
                  <a:lnTo>
                    <a:pt x="1074" y="1041"/>
                  </a:lnTo>
                  <a:lnTo>
                    <a:pt x="1074" y="1040"/>
                  </a:lnTo>
                  <a:lnTo>
                    <a:pt x="1075" y="1038"/>
                  </a:lnTo>
                  <a:lnTo>
                    <a:pt x="1075" y="1037"/>
                  </a:lnTo>
                  <a:lnTo>
                    <a:pt x="1017" y="1039"/>
                  </a:lnTo>
                  <a:lnTo>
                    <a:pt x="1017" y="1035"/>
                  </a:lnTo>
                  <a:lnTo>
                    <a:pt x="1017" y="1032"/>
                  </a:lnTo>
                  <a:lnTo>
                    <a:pt x="1017" y="1028"/>
                  </a:lnTo>
                  <a:lnTo>
                    <a:pt x="1017" y="1024"/>
                  </a:lnTo>
                  <a:lnTo>
                    <a:pt x="1017" y="1021"/>
                  </a:lnTo>
                  <a:lnTo>
                    <a:pt x="1017" y="1017"/>
                  </a:lnTo>
                  <a:lnTo>
                    <a:pt x="1017" y="1014"/>
                  </a:lnTo>
                  <a:lnTo>
                    <a:pt x="1017" y="1010"/>
                  </a:lnTo>
                  <a:lnTo>
                    <a:pt x="1017" y="1007"/>
                  </a:lnTo>
                  <a:lnTo>
                    <a:pt x="1017" y="1004"/>
                  </a:lnTo>
                  <a:lnTo>
                    <a:pt x="1017" y="1000"/>
                  </a:lnTo>
                  <a:lnTo>
                    <a:pt x="1017" y="997"/>
                  </a:lnTo>
                  <a:lnTo>
                    <a:pt x="1017" y="994"/>
                  </a:lnTo>
                  <a:lnTo>
                    <a:pt x="1017" y="990"/>
                  </a:lnTo>
                  <a:lnTo>
                    <a:pt x="1018" y="987"/>
                  </a:lnTo>
                  <a:lnTo>
                    <a:pt x="1018" y="984"/>
                  </a:lnTo>
                  <a:lnTo>
                    <a:pt x="1025" y="984"/>
                  </a:lnTo>
                  <a:lnTo>
                    <a:pt x="1032" y="984"/>
                  </a:lnTo>
                  <a:lnTo>
                    <a:pt x="1040" y="984"/>
                  </a:lnTo>
                  <a:lnTo>
                    <a:pt x="1047" y="985"/>
                  </a:lnTo>
                  <a:lnTo>
                    <a:pt x="1054" y="985"/>
                  </a:lnTo>
                  <a:lnTo>
                    <a:pt x="1061" y="986"/>
                  </a:lnTo>
                  <a:lnTo>
                    <a:pt x="1069" y="987"/>
                  </a:lnTo>
                  <a:lnTo>
                    <a:pt x="1076" y="987"/>
                  </a:lnTo>
                  <a:lnTo>
                    <a:pt x="1076" y="987"/>
                  </a:lnTo>
                  <a:lnTo>
                    <a:pt x="1076" y="986"/>
                  </a:lnTo>
                  <a:lnTo>
                    <a:pt x="1075" y="986"/>
                  </a:lnTo>
                  <a:lnTo>
                    <a:pt x="1075" y="985"/>
                  </a:lnTo>
                  <a:lnTo>
                    <a:pt x="1075" y="985"/>
                  </a:lnTo>
                  <a:lnTo>
                    <a:pt x="1075" y="985"/>
                  </a:lnTo>
                  <a:lnTo>
                    <a:pt x="1075" y="984"/>
                  </a:lnTo>
                  <a:lnTo>
                    <a:pt x="1075" y="984"/>
                  </a:lnTo>
                  <a:lnTo>
                    <a:pt x="1075" y="981"/>
                  </a:lnTo>
                  <a:lnTo>
                    <a:pt x="1075" y="979"/>
                  </a:lnTo>
                  <a:lnTo>
                    <a:pt x="1075" y="977"/>
                  </a:lnTo>
                  <a:lnTo>
                    <a:pt x="1075" y="974"/>
                  </a:lnTo>
                  <a:lnTo>
                    <a:pt x="1075" y="972"/>
                  </a:lnTo>
                  <a:lnTo>
                    <a:pt x="1075" y="970"/>
                  </a:lnTo>
                  <a:lnTo>
                    <a:pt x="1075" y="967"/>
                  </a:lnTo>
                  <a:lnTo>
                    <a:pt x="1076" y="965"/>
                  </a:lnTo>
                  <a:lnTo>
                    <a:pt x="1069" y="965"/>
                  </a:lnTo>
                  <a:lnTo>
                    <a:pt x="1062" y="965"/>
                  </a:lnTo>
                  <a:lnTo>
                    <a:pt x="1054" y="966"/>
                  </a:lnTo>
                  <a:lnTo>
                    <a:pt x="1047" y="966"/>
                  </a:lnTo>
                  <a:lnTo>
                    <a:pt x="1040" y="966"/>
                  </a:lnTo>
                  <a:lnTo>
                    <a:pt x="1033" y="966"/>
                  </a:lnTo>
                  <a:lnTo>
                    <a:pt x="1025" y="966"/>
                  </a:lnTo>
                  <a:lnTo>
                    <a:pt x="1018" y="966"/>
                  </a:lnTo>
                  <a:lnTo>
                    <a:pt x="1013" y="966"/>
                  </a:lnTo>
                  <a:lnTo>
                    <a:pt x="1008" y="966"/>
                  </a:lnTo>
                  <a:lnTo>
                    <a:pt x="1003" y="966"/>
                  </a:lnTo>
                  <a:lnTo>
                    <a:pt x="998" y="966"/>
                  </a:lnTo>
                  <a:lnTo>
                    <a:pt x="993" y="965"/>
                  </a:lnTo>
                  <a:lnTo>
                    <a:pt x="988" y="965"/>
                  </a:lnTo>
                  <a:lnTo>
                    <a:pt x="983" y="965"/>
                  </a:lnTo>
                  <a:lnTo>
                    <a:pt x="978" y="965"/>
                  </a:lnTo>
                  <a:close/>
                  <a:moveTo>
                    <a:pt x="1156" y="965"/>
                  </a:moveTo>
                  <a:lnTo>
                    <a:pt x="1156" y="965"/>
                  </a:lnTo>
                  <a:lnTo>
                    <a:pt x="1156" y="966"/>
                  </a:lnTo>
                  <a:lnTo>
                    <a:pt x="1156" y="966"/>
                  </a:lnTo>
                  <a:lnTo>
                    <a:pt x="1156" y="966"/>
                  </a:lnTo>
                  <a:lnTo>
                    <a:pt x="1156" y="966"/>
                  </a:lnTo>
                  <a:lnTo>
                    <a:pt x="1156" y="967"/>
                  </a:lnTo>
                  <a:lnTo>
                    <a:pt x="1156" y="968"/>
                  </a:lnTo>
                  <a:lnTo>
                    <a:pt x="1157" y="968"/>
                  </a:lnTo>
                  <a:lnTo>
                    <a:pt x="1157" y="970"/>
                  </a:lnTo>
                  <a:lnTo>
                    <a:pt x="1157" y="973"/>
                  </a:lnTo>
                  <a:lnTo>
                    <a:pt x="1157" y="975"/>
                  </a:lnTo>
                  <a:lnTo>
                    <a:pt x="1157" y="977"/>
                  </a:lnTo>
                  <a:lnTo>
                    <a:pt x="1157" y="980"/>
                  </a:lnTo>
                  <a:lnTo>
                    <a:pt x="1157" y="983"/>
                  </a:lnTo>
                  <a:lnTo>
                    <a:pt x="1156" y="985"/>
                  </a:lnTo>
                  <a:lnTo>
                    <a:pt x="1156" y="987"/>
                  </a:lnTo>
                  <a:lnTo>
                    <a:pt x="1159" y="987"/>
                  </a:lnTo>
                  <a:lnTo>
                    <a:pt x="1162" y="987"/>
                  </a:lnTo>
                  <a:lnTo>
                    <a:pt x="1165" y="986"/>
                  </a:lnTo>
                  <a:lnTo>
                    <a:pt x="1168" y="986"/>
                  </a:lnTo>
                  <a:lnTo>
                    <a:pt x="1171" y="985"/>
                  </a:lnTo>
                  <a:lnTo>
                    <a:pt x="1174" y="985"/>
                  </a:lnTo>
                  <a:lnTo>
                    <a:pt x="1177" y="985"/>
                  </a:lnTo>
                  <a:lnTo>
                    <a:pt x="1180" y="985"/>
                  </a:lnTo>
                  <a:lnTo>
                    <a:pt x="1183" y="985"/>
                  </a:lnTo>
                  <a:lnTo>
                    <a:pt x="1186" y="984"/>
                  </a:lnTo>
                  <a:lnTo>
                    <a:pt x="1189" y="984"/>
                  </a:lnTo>
                  <a:lnTo>
                    <a:pt x="1191" y="984"/>
                  </a:lnTo>
                  <a:lnTo>
                    <a:pt x="1194" y="984"/>
                  </a:lnTo>
                  <a:lnTo>
                    <a:pt x="1197" y="984"/>
                  </a:lnTo>
                  <a:lnTo>
                    <a:pt x="1200" y="984"/>
                  </a:lnTo>
                  <a:lnTo>
                    <a:pt x="1202" y="984"/>
                  </a:lnTo>
                  <a:lnTo>
                    <a:pt x="1203" y="988"/>
                  </a:lnTo>
                  <a:lnTo>
                    <a:pt x="1203" y="992"/>
                  </a:lnTo>
                  <a:lnTo>
                    <a:pt x="1203" y="996"/>
                  </a:lnTo>
                  <a:lnTo>
                    <a:pt x="1203" y="1000"/>
                  </a:lnTo>
                  <a:lnTo>
                    <a:pt x="1203" y="1004"/>
                  </a:lnTo>
                  <a:lnTo>
                    <a:pt x="1203" y="1008"/>
                  </a:lnTo>
                  <a:lnTo>
                    <a:pt x="1203" y="1013"/>
                  </a:lnTo>
                  <a:lnTo>
                    <a:pt x="1203" y="1017"/>
                  </a:lnTo>
                  <a:lnTo>
                    <a:pt x="1203" y="1027"/>
                  </a:lnTo>
                  <a:lnTo>
                    <a:pt x="1203" y="1038"/>
                  </a:lnTo>
                  <a:lnTo>
                    <a:pt x="1203" y="1049"/>
                  </a:lnTo>
                  <a:lnTo>
                    <a:pt x="1203" y="1060"/>
                  </a:lnTo>
                  <a:lnTo>
                    <a:pt x="1203" y="1071"/>
                  </a:lnTo>
                  <a:lnTo>
                    <a:pt x="1202" y="1081"/>
                  </a:lnTo>
                  <a:lnTo>
                    <a:pt x="1202" y="1092"/>
                  </a:lnTo>
                  <a:lnTo>
                    <a:pt x="1202" y="1103"/>
                  </a:lnTo>
                  <a:lnTo>
                    <a:pt x="1202" y="1107"/>
                  </a:lnTo>
                  <a:lnTo>
                    <a:pt x="1202" y="1112"/>
                  </a:lnTo>
                  <a:lnTo>
                    <a:pt x="1202" y="1116"/>
                  </a:lnTo>
                  <a:lnTo>
                    <a:pt x="1201" y="1121"/>
                  </a:lnTo>
                  <a:lnTo>
                    <a:pt x="1201" y="1125"/>
                  </a:lnTo>
                  <a:lnTo>
                    <a:pt x="1201" y="1130"/>
                  </a:lnTo>
                  <a:lnTo>
                    <a:pt x="1200" y="1135"/>
                  </a:lnTo>
                  <a:lnTo>
                    <a:pt x="1200" y="1139"/>
                  </a:lnTo>
                  <a:lnTo>
                    <a:pt x="1203" y="1139"/>
                  </a:lnTo>
                  <a:lnTo>
                    <a:pt x="1206" y="1139"/>
                  </a:lnTo>
                  <a:lnTo>
                    <a:pt x="1208" y="1138"/>
                  </a:lnTo>
                  <a:lnTo>
                    <a:pt x="1211" y="1138"/>
                  </a:lnTo>
                  <a:lnTo>
                    <a:pt x="1213" y="1138"/>
                  </a:lnTo>
                  <a:lnTo>
                    <a:pt x="1216" y="1138"/>
                  </a:lnTo>
                  <a:lnTo>
                    <a:pt x="1219" y="1138"/>
                  </a:lnTo>
                  <a:lnTo>
                    <a:pt x="1221" y="1138"/>
                  </a:lnTo>
                  <a:lnTo>
                    <a:pt x="1224" y="1138"/>
                  </a:lnTo>
                  <a:lnTo>
                    <a:pt x="1226" y="1138"/>
                  </a:lnTo>
                  <a:lnTo>
                    <a:pt x="1229" y="1138"/>
                  </a:lnTo>
                  <a:lnTo>
                    <a:pt x="1232" y="1138"/>
                  </a:lnTo>
                  <a:lnTo>
                    <a:pt x="1234" y="1138"/>
                  </a:lnTo>
                  <a:lnTo>
                    <a:pt x="1237" y="1138"/>
                  </a:lnTo>
                  <a:lnTo>
                    <a:pt x="1239" y="1139"/>
                  </a:lnTo>
                  <a:lnTo>
                    <a:pt x="1242" y="1139"/>
                  </a:lnTo>
                  <a:lnTo>
                    <a:pt x="1242" y="1134"/>
                  </a:lnTo>
                  <a:lnTo>
                    <a:pt x="1242" y="1129"/>
                  </a:lnTo>
                  <a:lnTo>
                    <a:pt x="1241" y="1124"/>
                  </a:lnTo>
                  <a:lnTo>
                    <a:pt x="1241" y="1119"/>
                  </a:lnTo>
                  <a:lnTo>
                    <a:pt x="1241" y="1114"/>
                  </a:lnTo>
                  <a:lnTo>
                    <a:pt x="1241" y="1108"/>
                  </a:lnTo>
                  <a:lnTo>
                    <a:pt x="1241" y="1103"/>
                  </a:lnTo>
                  <a:lnTo>
                    <a:pt x="1241" y="1098"/>
                  </a:lnTo>
                  <a:lnTo>
                    <a:pt x="1241" y="1094"/>
                  </a:lnTo>
                  <a:lnTo>
                    <a:pt x="1241" y="1090"/>
                  </a:lnTo>
                  <a:lnTo>
                    <a:pt x="1241" y="1086"/>
                  </a:lnTo>
                  <a:lnTo>
                    <a:pt x="1241" y="1082"/>
                  </a:lnTo>
                  <a:lnTo>
                    <a:pt x="1241" y="1078"/>
                  </a:lnTo>
                  <a:lnTo>
                    <a:pt x="1241" y="1074"/>
                  </a:lnTo>
                  <a:lnTo>
                    <a:pt x="1241" y="1070"/>
                  </a:lnTo>
                  <a:lnTo>
                    <a:pt x="1241" y="1065"/>
                  </a:lnTo>
                  <a:lnTo>
                    <a:pt x="1241" y="1058"/>
                  </a:lnTo>
                  <a:lnTo>
                    <a:pt x="1241" y="1050"/>
                  </a:lnTo>
                  <a:lnTo>
                    <a:pt x="1241" y="1042"/>
                  </a:lnTo>
                  <a:lnTo>
                    <a:pt x="1241" y="1034"/>
                  </a:lnTo>
                  <a:lnTo>
                    <a:pt x="1241" y="1026"/>
                  </a:lnTo>
                  <a:lnTo>
                    <a:pt x="1241" y="1018"/>
                  </a:lnTo>
                  <a:lnTo>
                    <a:pt x="1241" y="1010"/>
                  </a:lnTo>
                  <a:lnTo>
                    <a:pt x="1241" y="1002"/>
                  </a:lnTo>
                  <a:lnTo>
                    <a:pt x="1242" y="984"/>
                  </a:lnTo>
                  <a:lnTo>
                    <a:pt x="1247" y="984"/>
                  </a:lnTo>
                  <a:lnTo>
                    <a:pt x="1253" y="984"/>
                  </a:lnTo>
                  <a:lnTo>
                    <a:pt x="1259" y="984"/>
                  </a:lnTo>
                  <a:lnTo>
                    <a:pt x="1264" y="985"/>
                  </a:lnTo>
                  <a:lnTo>
                    <a:pt x="1270" y="985"/>
                  </a:lnTo>
                  <a:lnTo>
                    <a:pt x="1275" y="986"/>
                  </a:lnTo>
                  <a:lnTo>
                    <a:pt x="1281" y="987"/>
                  </a:lnTo>
                  <a:lnTo>
                    <a:pt x="1287" y="987"/>
                  </a:lnTo>
                  <a:lnTo>
                    <a:pt x="1286" y="986"/>
                  </a:lnTo>
                  <a:lnTo>
                    <a:pt x="1286" y="984"/>
                  </a:lnTo>
                  <a:lnTo>
                    <a:pt x="1286" y="983"/>
                  </a:lnTo>
                  <a:lnTo>
                    <a:pt x="1286" y="981"/>
                  </a:lnTo>
                  <a:lnTo>
                    <a:pt x="1286" y="979"/>
                  </a:lnTo>
                  <a:lnTo>
                    <a:pt x="1286" y="978"/>
                  </a:lnTo>
                  <a:lnTo>
                    <a:pt x="1286" y="977"/>
                  </a:lnTo>
                  <a:lnTo>
                    <a:pt x="1286" y="975"/>
                  </a:lnTo>
                  <a:lnTo>
                    <a:pt x="1286" y="974"/>
                  </a:lnTo>
                  <a:lnTo>
                    <a:pt x="1286" y="972"/>
                  </a:lnTo>
                  <a:lnTo>
                    <a:pt x="1286" y="971"/>
                  </a:lnTo>
                  <a:lnTo>
                    <a:pt x="1286" y="970"/>
                  </a:lnTo>
                  <a:lnTo>
                    <a:pt x="1286" y="969"/>
                  </a:lnTo>
                  <a:lnTo>
                    <a:pt x="1286" y="967"/>
                  </a:lnTo>
                  <a:lnTo>
                    <a:pt x="1287" y="966"/>
                  </a:lnTo>
                  <a:lnTo>
                    <a:pt x="1287" y="965"/>
                  </a:lnTo>
                  <a:lnTo>
                    <a:pt x="1282" y="965"/>
                  </a:lnTo>
                  <a:lnTo>
                    <a:pt x="1277" y="965"/>
                  </a:lnTo>
                  <a:lnTo>
                    <a:pt x="1272" y="965"/>
                  </a:lnTo>
                  <a:lnTo>
                    <a:pt x="1267" y="965"/>
                  </a:lnTo>
                  <a:lnTo>
                    <a:pt x="1262" y="966"/>
                  </a:lnTo>
                  <a:lnTo>
                    <a:pt x="1257" y="966"/>
                  </a:lnTo>
                  <a:lnTo>
                    <a:pt x="1252" y="966"/>
                  </a:lnTo>
                  <a:lnTo>
                    <a:pt x="1247" y="966"/>
                  </a:lnTo>
                  <a:lnTo>
                    <a:pt x="1244" y="966"/>
                  </a:lnTo>
                  <a:lnTo>
                    <a:pt x="1241" y="966"/>
                  </a:lnTo>
                  <a:lnTo>
                    <a:pt x="1237" y="966"/>
                  </a:lnTo>
                  <a:lnTo>
                    <a:pt x="1234" y="966"/>
                  </a:lnTo>
                  <a:lnTo>
                    <a:pt x="1231" y="966"/>
                  </a:lnTo>
                  <a:lnTo>
                    <a:pt x="1228" y="966"/>
                  </a:lnTo>
                  <a:lnTo>
                    <a:pt x="1224" y="966"/>
                  </a:lnTo>
                  <a:lnTo>
                    <a:pt x="1221" y="966"/>
                  </a:lnTo>
                  <a:lnTo>
                    <a:pt x="1215" y="966"/>
                  </a:lnTo>
                  <a:lnTo>
                    <a:pt x="1209" y="966"/>
                  </a:lnTo>
                  <a:lnTo>
                    <a:pt x="1204" y="966"/>
                  </a:lnTo>
                  <a:lnTo>
                    <a:pt x="1198" y="966"/>
                  </a:lnTo>
                  <a:lnTo>
                    <a:pt x="1192" y="966"/>
                  </a:lnTo>
                  <a:lnTo>
                    <a:pt x="1186" y="966"/>
                  </a:lnTo>
                  <a:lnTo>
                    <a:pt x="1181" y="966"/>
                  </a:lnTo>
                  <a:lnTo>
                    <a:pt x="1175" y="965"/>
                  </a:lnTo>
                  <a:lnTo>
                    <a:pt x="1172" y="965"/>
                  </a:lnTo>
                  <a:lnTo>
                    <a:pt x="1170" y="965"/>
                  </a:lnTo>
                  <a:lnTo>
                    <a:pt x="1168" y="965"/>
                  </a:lnTo>
                  <a:lnTo>
                    <a:pt x="1165" y="965"/>
                  </a:lnTo>
                  <a:lnTo>
                    <a:pt x="1163" y="965"/>
                  </a:lnTo>
                  <a:lnTo>
                    <a:pt x="1161" y="965"/>
                  </a:lnTo>
                  <a:lnTo>
                    <a:pt x="1158" y="965"/>
                  </a:lnTo>
                  <a:lnTo>
                    <a:pt x="1156" y="965"/>
                  </a:lnTo>
                  <a:close/>
                  <a:moveTo>
                    <a:pt x="1378" y="965"/>
                  </a:moveTo>
                  <a:lnTo>
                    <a:pt x="1379" y="969"/>
                  </a:lnTo>
                  <a:lnTo>
                    <a:pt x="1379" y="974"/>
                  </a:lnTo>
                  <a:lnTo>
                    <a:pt x="1379" y="977"/>
                  </a:lnTo>
                  <a:lnTo>
                    <a:pt x="1379" y="982"/>
                  </a:lnTo>
                  <a:lnTo>
                    <a:pt x="1380" y="986"/>
                  </a:lnTo>
                  <a:lnTo>
                    <a:pt x="1380" y="990"/>
                  </a:lnTo>
                  <a:lnTo>
                    <a:pt x="1380" y="995"/>
                  </a:lnTo>
                  <a:lnTo>
                    <a:pt x="1380" y="999"/>
                  </a:lnTo>
                  <a:lnTo>
                    <a:pt x="1380" y="1003"/>
                  </a:lnTo>
                  <a:lnTo>
                    <a:pt x="1380" y="1007"/>
                  </a:lnTo>
                  <a:lnTo>
                    <a:pt x="1381" y="1011"/>
                  </a:lnTo>
                  <a:lnTo>
                    <a:pt x="1381" y="1015"/>
                  </a:lnTo>
                  <a:lnTo>
                    <a:pt x="1381" y="1019"/>
                  </a:lnTo>
                  <a:lnTo>
                    <a:pt x="1381" y="1024"/>
                  </a:lnTo>
                  <a:lnTo>
                    <a:pt x="1381" y="1028"/>
                  </a:lnTo>
                  <a:lnTo>
                    <a:pt x="1381" y="1032"/>
                  </a:lnTo>
                  <a:lnTo>
                    <a:pt x="1381" y="1033"/>
                  </a:lnTo>
                  <a:lnTo>
                    <a:pt x="1381" y="1035"/>
                  </a:lnTo>
                  <a:lnTo>
                    <a:pt x="1381" y="1037"/>
                  </a:lnTo>
                  <a:lnTo>
                    <a:pt x="1381" y="1039"/>
                  </a:lnTo>
                  <a:lnTo>
                    <a:pt x="1381" y="1040"/>
                  </a:lnTo>
                  <a:lnTo>
                    <a:pt x="1381" y="1042"/>
                  </a:lnTo>
                  <a:lnTo>
                    <a:pt x="1381" y="1044"/>
                  </a:lnTo>
                  <a:lnTo>
                    <a:pt x="1381" y="1045"/>
                  </a:lnTo>
                  <a:lnTo>
                    <a:pt x="1381" y="1057"/>
                  </a:lnTo>
                  <a:lnTo>
                    <a:pt x="1381" y="1069"/>
                  </a:lnTo>
                  <a:lnTo>
                    <a:pt x="1380" y="1081"/>
                  </a:lnTo>
                  <a:lnTo>
                    <a:pt x="1380" y="1092"/>
                  </a:lnTo>
                  <a:lnTo>
                    <a:pt x="1379" y="1104"/>
                  </a:lnTo>
                  <a:lnTo>
                    <a:pt x="1379" y="1116"/>
                  </a:lnTo>
                  <a:lnTo>
                    <a:pt x="1378" y="1127"/>
                  </a:lnTo>
                  <a:lnTo>
                    <a:pt x="1377" y="1139"/>
                  </a:lnTo>
                  <a:lnTo>
                    <a:pt x="1380" y="1139"/>
                  </a:lnTo>
                  <a:lnTo>
                    <a:pt x="1383" y="1138"/>
                  </a:lnTo>
                  <a:lnTo>
                    <a:pt x="1386" y="1138"/>
                  </a:lnTo>
                  <a:lnTo>
                    <a:pt x="1389" y="1138"/>
                  </a:lnTo>
                  <a:lnTo>
                    <a:pt x="1391" y="1138"/>
                  </a:lnTo>
                  <a:lnTo>
                    <a:pt x="1394" y="1138"/>
                  </a:lnTo>
                  <a:lnTo>
                    <a:pt x="1397" y="1138"/>
                  </a:lnTo>
                  <a:lnTo>
                    <a:pt x="1400" y="1138"/>
                  </a:lnTo>
                  <a:lnTo>
                    <a:pt x="1402" y="1138"/>
                  </a:lnTo>
                  <a:lnTo>
                    <a:pt x="1405" y="1138"/>
                  </a:lnTo>
                  <a:lnTo>
                    <a:pt x="1407" y="1138"/>
                  </a:lnTo>
                  <a:lnTo>
                    <a:pt x="1410" y="1138"/>
                  </a:lnTo>
                  <a:lnTo>
                    <a:pt x="1412" y="1138"/>
                  </a:lnTo>
                  <a:lnTo>
                    <a:pt x="1415" y="1138"/>
                  </a:lnTo>
                  <a:lnTo>
                    <a:pt x="1417" y="1139"/>
                  </a:lnTo>
                  <a:lnTo>
                    <a:pt x="1420" y="1139"/>
                  </a:lnTo>
                  <a:lnTo>
                    <a:pt x="1420" y="1135"/>
                  </a:lnTo>
                  <a:lnTo>
                    <a:pt x="1419" y="1130"/>
                  </a:lnTo>
                  <a:lnTo>
                    <a:pt x="1419" y="1125"/>
                  </a:lnTo>
                  <a:lnTo>
                    <a:pt x="1419" y="1120"/>
                  </a:lnTo>
                  <a:lnTo>
                    <a:pt x="1418" y="1116"/>
                  </a:lnTo>
                  <a:lnTo>
                    <a:pt x="1418" y="1111"/>
                  </a:lnTo>
                  <a:lnTo>
                    <a:pt x="1418" y="1106"/>
                  </a:lnTo>
                  <a:lnTo>
                    <a:pt x="1418" y="1101"/>
                  </a:lnTo>
                  <a:lnTo>
                    <a:pt x="1418" y="1095"/>
                  </a:lnTo>
                  <a:lnTo>
                    <a:pt x="1418" y="1088"/>
                  </a:lnTo>
                  <a:lnTo>
                    <a:pt x="1417" y="1082"/>
                  </a:lnTo>
                  <a:lnTo>
                    <a:pt x="1417" y="1075"/>
                  </a:lnTo>
                  <a:lnTo>
                    <a:pt x="1417" y="1068"/>
                  </a:lnTo>
                  <a:lnTo>
                    <a:pt x="1417" y="1062"/>
                  </a:lnTo>
                  <a:lnTo>
                    <a:pt x="1417" y="1055"/>
                  </a:lnTo>
                  <a:lnTo>
                    <a:pt x="1417" y="1048"/>
                  </a:lnTo>
                  <a:lnTo>
                    <a:pt x="1417" y="1042"/>
                  </a:lnTo>
                  <a:lnTo>
                    <a:pt x="1417" y="1036"/>
                  </a:lnTo>
                  <a:lnTo>
                    <a:pt x="1417" y="1030"/>
                  </a:lnTo>
                  <a:lnTo>
                    <a:pt x="1417" y="1024"/>
                  </a:lnTo>
                  <a:lnTo>
                    <a:pt x="1417" y="1017"/>
                  </a:lnTo>
                  <a:lnTo>
                    <a:pt x="1418" y="1011"/>
                  </a:lnTo>
                  <a:lnTo>
                    <a:pt x="1418" y="1005"/>
                  </a:lnTo>
                  <a:lnTo>
                    <a:pt x="1418" y="999"/>
                  </a:lnTo>
                  <a:lnTo>
                    <a:pt x="1418" y="994"/>
                  </a:lnTo>
                  <a:lnTo>
                    <a:pt x="1418" y="990"/>
                  </a:lnTo>
                  <a:lnTo>
                    <a:pt x="1418" y="986"/>
                  </a:lnTo>
                  <a:lnTo>
                    <a:pt x="1419" y="982"/>
                  </a:lnTo>
                  <a:lnTo>
                    <a:pt x="1419" y="977"/>
                  </a:lnTo>
                  <a:lnTo>
                    <a:pt x="1419" y="973"/>
                  </a:lnTo>
                  <a:lnTo>
                    <a:pt x="1420" y="969"/>
                  </a:lnTo>
                  <a:lnTo>
                    <a:pt x="1420" y="965"/>
                  </a:lnTo>
                  <a:lnTo>
                    <a:pt x="1417" y="965"/>
                  </a:lnTo>
                  <a:lnTo>
                    <a:pt x="1415" y="965"/>
                  </a:lnTo>
                  <a:lnTo>
                    <a:pt x="1412" y="965"/>
                  </a:lnTo>
                  <a:lnTo>
                    <a:pt x="1409" y="966"/>
                  </a:lnTo>
                  <a:lnTo>
                    <a:pt x="1407" y="966"/>
                  </a:lnTo>
                  <a:lnTo>
                    <a:pt x="1404" y="966"/>
                  </a:lnTo>
                  <a:lnTo>
                    <a:pt x="1402" y="966"/>
                  </a:lnTo>
                  <a:lnTo>
                    <a:pt x="1399" y="966"/>
                  </a:lnTo>
                  <a:lnTo>
                    <a:pt x="1396" y="966"/>
                  </a:lnTo>
                  <a:lnTo>
                    <a:pt x="1394" y="966"/>
                  </a:lnTo>
                  <a:lnTo>
                    <a:pt x="1391" y="966"/>
                  </a:lnTo>
                  <a:lnTo>
                    <a:pt x="1389" y="966"/>
                  </a:lnTo>
                  <a:lnTo>
                    <a:pt x="1386" y="965"/>
                  </a:lnTo>
                  <a:lnTo>
                    <a:pt x="1383" y="965"/>
                  </a:lnTo>
                  <a:lnTo>
                    <a:pt x="1381" y="965"/>
                  </a:lnTo>
                  <a:lnTo>
                    <a:pt x="1378" y="965"/>
                  </a:lnTo>
                  <a:close/>
                  <a:moveTo>
                    <a:pt x="1532" y="965"/>
                  </a:moveTo>
                  <a:lnTo>
                    <a:pt x="1532" y="966"/>
                  </a:lnTo>
                  <a:lnTo>
                    <a:pt x="1532" y="968"/>
                  </a:lnTo>
                  <a:lnTo>
                    <a:pt x="1532" y="969"/>
                  </a:lnTo>
                  <a:lnTo>
                    <a:pt x="1532" y="971"/>
                  </a:lnTo>
                  <a:lnTo>
                    <a:pt x="1532" y="972"/>
                  </a:lnTo>
                  <a:lnTo>
                    <a:pt x="1532" y="974"/>
                  </a:lnTo>
                  <a:lnTo>
                    <a:pt x="1532" y="975"/>
                  </a:lnTo>
                  <a:lnTo>
                    <a:pt x="1532" y="977"/>
                  </a:lnTo>
                  <a:lnTo>
                    <a:pt x="1532" y="982"/>
                  </a:lnTo>
                  <a:lnTo>
                    <a:pt x="1532" y="987"/>
                  </a:lnTo>
                  <a:lnTo>
                    <a:pt x="1532" y="992"/>
                  </a:lnTo>
                  <a:lnTo>
                    <a:pt x="1532" y="997"/>
                  </a:lnTo>
                  <a:lnTo>
                    <a:pt x="1532" y="1002"/>
                  </a:lnTo>
                  <a:lnTo>
                    <a:pt x="1532" y="1007"/>
                  </a:lnTo>
                  <a:lnTo>
                    <a:pt x="1532" y="1013"/>
                  </a:lnTo>
                  <a:lnTo>
                    <a:pt x="1532" y="1018"/>
                  </a:lnTo>
                  <a:lnTo>
                    <a:pt x="1532" y="1033"/>
                  </a:lnTo>
                  <a:lnTo>
                    <a:pt x="1532" y="1048"/>
                  </a:lnTo>
                  <a:lnTo>
                    <a:pt x="1532" y="1064"/>
                  </a:lnTo>
                  <a:lnTo>
                    <a:pt x="1532" y="1078"/>
                  </a:lnTo>
                  <a:lnTo>
                    <a:pt x="1531" y="1093"/>
                  </a:lnTo>
                  <a:lnTo>
                    <a:pt x="1530" y="1109"/>
                  </a:lnTo>
                  <a:lnTo>
                    <a:pt x="1529" y="1124"/>
                  </a:lnTo>
                  <a:lnTo>
                    <a:pt x="1528" y="1139"/>
                  </a:lnTo>
                  <a:lnTo>
                    <a:pt x="1529" y="1139"/>
                  </a:lnTo>
                  <a:lnTo>
                    <a:pt x="1531" y="1138"/>
                  </a:lnTo>
                  <a:lnTo>
                    <a:pt x="1532" y="1138"/>
                  </a:lnTo>
                  <a:lnTo>
                    <a:pt x="1534" y="1138"/>
                  </a:lnTo>
                  <a:lnTo>
                    <a:pt x="1535" y="1138"/>
                  </a:lnTo>
                  <a:lnTo>
                    <a:pt x="1537" y="1138"/>
                  </a:lnTo>
                  <a:lnTo>
                    <a:pt x="1538" y="1138"/>
                  </a:lnTo>
                  <a:lnTo>
                    <a:pt x="1540" y="1138"/>
                  </a:lnTo>
                  <a:lnTo>
                    <a:pt x="1541" y="1138"/>
                  </a:lnTo>
                  <a:lnTo>
                    <a:pt x="1542" y="1138"/>
                  </a:lnTo>
                  <a:lnTo>
                    <a:pt x="1543" y="1138"/>
                  </a:lnTo>
                  <a:lnTo>
                    <a:pt x="1545" y="1138"/>
                  </a:lnTo>
                  <a:lnTo>
                    <a:pt x="1546" y="1138"/>
                  </a:lnTo>
                  <a:lnTo>
                    <a:pt x="1547" y="1138"/>
                  </a:lnTo>
                  <a:lnTo>
                    <a:pt x="1549" y="1138"/>
                  </a:lnTo>
                  <a:lnTo>
                    <a:pt x="1550" y="1139"/>
                  </a:lnTo>
                  <a:lnTo>
                    <a:pt x="1551" y="1139"/>
                  </a:lnTo>
                  <a:lnTo>
                    <a:pt x="1551" y="1131"/>
                  </a:lnTo>
                  <a:lnTo>
                    <a:pt x="1551" y="1123"/>
                  </a:lnTo>
                  <a:lnTo>
                    <a:pt x="1550" y="1114"/>
                  </a:lnTo>
                  <a:lnTo>
                    <a:pt x="1550" y="1106"/>
                  </a:lnTo>
                  <a:lnTo>
                    <a:pt x="1550" y="1098"/>
                  </a:lnTo>
                  <a:lnTo>
                    <a:pt x="1550" y="1090"/>
                  </a:lnTo>
                  <a:lnTo>
                    <a:pt x="1550" y="1082"/>
                  </a:lnTo>
                  <a:lnTo>
                    <a:pt x="1550" y="1074"/>
                  </a:lnTo>
                  <a:lnTo>
                    <a:pt x="1550" y="1071"/>
                  </a:lnTo>
                  <a:lnTo>
                    <a:pt x="1550" y="1068"/>
                  </a:lnTo>
                  <a:lnTo>
                    <a:pt x="1550" y="1065"/>
                  </a:lnTo>
                  <a:lnTo>
                    <a:pt x="1550" y="1062"/>
                  </a:lnTo>
                  <a:lnTo>
                    <a:pt x="1550" y="1059"/>
                  </a:lnTo>
                  <a:lnTo>
                    <a:pt x="1550" y="1056"/>
                  </a:lnTo>
                  <a:lnTo>
                    <a:pt x="1550" y="1054"/>
                  </a:lnTo>
                  <a:lnTo>
                    <a:pt x="1550" y="1050"/>
                  </a:lnTo>
                  <a:lnTo>
                    <a:pt x="1550" y="1047"/>
                  </a:lnTo>
                  <a:lnTo>
                    <a:pt x="1550" y="1042"/>
                  </a:lnTo>
                  <a:lnTo>
                    <a:pt x="1550" y="1038"/>
                  </a:lnTo>
                  <a:lnTo>
                    <a:pt x="1550" y="1033"/>
                  </a:lnTo>
                  <a:lnTo>
                    <a:pt x="1550" y="1029"/>
                  </a:lnTo>
                  <a:lnTo>
                    <a:pt x="1550" y="1025"/>
                  </a:lnTo>
                  <a:lnTo>
                    <a:pt x="1550" y="1021"/>
                  </a:lnTo>
                  <a:lnTo>
                    <a:pt x="1551" y="1017"/>
                  </a:lnTo>
                  <a:lnTo>
                    <a:pt x="1578" y="1045"/>
                  </a:lnTo>
                  <a:lnTo>
                    <a:pt x="1589" y="1057"/>
                  </a:lnTo>
                  <a:lnTo>
                    <a:pt x="1599" y="1069"/>
                  </a:lnTo>
                  <a:lnTo>
                    <a:pt x="1610" y="1080"/>
                  </a:lnTo>
                  <a:lnTo>
                    <a:pt x="1620" y="1092"/>
                  </a:lnTo>
                  <a:lnTo>
                    <a:pt x="1631" y="1103"/>
                  </a:lnTo>
                  <a:lnTo>
                    <a:pt x="1641" y="1115"/>
                  </a:lnTo>
                  <a:lnTo>
                    <a:pt x="1651" y="1127"/>
                  </a:lnTo>
                  <a:lnTo>
                    <a:pt x="1661" y="1139"/>
                  </a:lnTo>
                  <a:lnTo>
                    <a:pt x="1664" y="1138"/>
                  </a:lnTo>
                  <a:lnTo>
                    <a:pt x="1666" y="1138"/>
                  </a:lnTo>
                  <a:lnTo>
                    <a:pt x="1668" y="1138"/>
                  </a:lnTo>
                  <a:lnTo>
                    <a:pt x="1670" y="1138"/>
                  </a:lnTo>
                  <a:lnTo>
                    <a:pt x="1673" y="1138"/>
                  </a:lnTo>
                  <a:lnTo>
                    <a:pt x="1675" y="1138"/>
                  </a:lnTo>
                  <a:lnTo>
                    <a:pt x="1677" y="1138"/>
                  </a:lnTo>
                  <a:lnTo>
                    <a:pt x="1680" y="1138"/>
                  </a:lnTo>
                  <a:lnTo>
                    <a:pt x="1680" y="1138"/>
                  </a:lnTo>
                  <a:lnTo>
                    <a:pt x="1680" y="1138"/>
                  </a:lnTo>
                  <a:lnTo>
                    <a:pt x="1681" y="1139"/>
                  </a:lnTo>
                  <a:lnTo>
                    <a:pt x="1681" y="1139"/>
                  </a:lnTo>
                  <a:lnTo>
                    <a:pt x="1682" y="1139"/>
                  </a:lnTo>
                  <a:lnTo>
                    <a:pt x="1682" y="1139"/>
                  </a:lnTo>
                  <a:lnTo>
                    <a:pt x="1682" y="1139"/>
                  </a:lnTo>
                  <a:lnTo>
                    <a:pt x="1682" y="1132"/>
                  </a:lnTo>
                  <a:lnTo>
                    <a:pt x="1682" y="1125"/>
                  </a:lnTo>
                  <a:lnTo>
                    <a:pt x="1682" y="1119"/>
                  </a:lnTo>
                  <a:lnTo>
                    <a:pt x="1682" y="1112"/>
                  </a:lnTo>
                  <a:lnTo>
                    <a:pt x="1682" y="1105"/>
                  </a:lnTo>
                  <a:lnTo>
                    <a:pt x="1682" y="1099"/>
                  </a:lnTo>
                  <a:lnTo>
                    <a:pt x="1682" y="1092"/>
                  </a:lnTo>
                  <a:lnTo>
                    <a:pt x="1682" y="1085"/>
                  </a:lnTo>
                  <a:lnTo>
                    <a:pt x="1682" y="1082"/>
                  </a:lnTo>
                  <a:lnTo>
                    <a:pt x="1682" y="1079"/>
                  </a:lnTo>
                  <a:lnTo>
                    <a:pt x="1682" y="1075"/>
                  </a:lnTo>
                  <a:lnTo>
                    <a:pt x="1682" y="1072"/>
                  </a:lnTo>
                  <a:lnTo>
                    <a:pt x="1682" y="1069"/>
                  </a:lnTo>
                  <a:lnTo>
                    <a:pt x="1682" y="1066"/>
                  </a:lnTo>
                  <a:lnTo>
                    <a:pt x="1682" y="1063"/>
                  </a:lnTo>
                  <a:lnTo>
                    <a:pt x="1682" y="1059"/>
                  </a:lnTo>
                  <a:lnTo>
                    <a:pt x="1682" y="1053"/>
                  </a:lnTo>
                  <a:lnTo>
                    <a:pt x="1682" y="1047"/>
                  </a:lnTo>
                  <a:lnTo>
                    <a:pt x="1683" y="1041"/>
                  </a:lnTo>
                  <a:lnTo>
                    <a:pt x="1683" y="1035"/>
                  </a:lnTo>
                  <a:lnTo>
                    <a:pt x="1683" y="1030"/>
                  </a:lnTo>
                  <a:lnTo>
                    <a:pt x="1683" y="1023"/>
                  </a:lnTo>
                  <a:lnTo>
                    <a:pt x="1683" y="1017"/>
                  </a:lnTo>
                  <a:lnTo>
                    <a:pt x="1684" y="1011"/>
                  </a:lnTo>
                  <a:lnTo>
                    <a:pt x="1684" y="1007"/>
                  </a:lnTo>
                  <a:lnTo>
                    <a:pt x="1684" y="1004"/>
                  </a:lnTo>
                  <a:lnTo>
                    <a:pt x="1684" y="999"/>
                  </a:lnTo>
                  <a:lnTo>
                    <a:pt x="1685" y="995"/>
                  </a:lnTo>
                  <a:lnTo>
                    <a:pt x="1685" y="991"/>
                  </a:lnTo>
                  <a:lnTo>
                    <a:pt x="1685" y="987"/>
                  </a:lnTo>
                  <a:lnTo>
                    <a:pt x="1685" y="983"/>
                  </a:lnTo>
                  <a:lnTo>
                    <a:pt x="1685" y="979"/>
                  </a:lnTo>
                  <a:lnTo>
                    <a:pt x="1686" y="977"/>
                  </a:lnTo>
                  <a:lnTo>
                    <a:pt x="1686" y="975"/>
                  </a:lnTo>
                  <a:lnTo>
                    <a:pt x="1686" y="974"/>
                  </a:lnTo>
                  <a:lnTo>
                    <a:pt x="1686" y="972"/>
                  </a:lnTo>
                  <a:lnTo>
                    <a:pt x="1686" y="970"/>
                  </a:lnTo>
                  <a:lnTo>
                    <a:pt x="1686" y="968"/>
                  </a:lnTo>
                  <a:lnTo>
                    <a:pt x="1686" y="967"/>
                  </a:lnTo>
                  <a:lnTo>
                    <a:pt x="1686" y="965"/>
                  </a:lnTo>
                  <a:lnTo>
                    <a:pt x="1685" y="965"/>
                  </a:lnTo>
                  <a:lnTo>
                    <a:pt x="1683" y="965"/>
                  </a:lnTo>
                  <a:lnTo>
                    <a:pt x="1682" y="966"/>
                  </a:lnTo>
                  <a:lnTo>
                    <a:pt x="1681" y="966"/>
                  </a:lnTo>
                  <a:lnTo>
                    <a:pt x="1679" y="966"/>
                  </a:lnTo>
                  <a:lnTo>
                    <a:pt x="1678" y="966"/>
                  </a:lnTo>
                  <a:lnTo>
                    <a:pt x="1676" y="966"/>
                  </a:lnTo>
                  <a:lnTo>
                    <a:pt x="1675" y="966"/>
                  </a:lnTo>
                  <a:lnTo>
                    <a:pt x="1674" y="966"/>
                  </a:lnTo>
                  <a:lnTo>
                    <a:pt x="1672" y="966"/>
                  </a:lnTo>
                  <a:lnTo>
                    <a:pt x="1670" y="966"/>
                  </a:lnTo>
                  <a:lnTo>
                    <a:pt x="1669" y="966"/>
                  </a:lnTo>
                  <a:lnTo>
                    <a:pt x="1668" y="965"/>
                  </a:lnTo>
                  <a:lnTo>
                    <a:pt x="1666" y="965"/>
                  </a:lnTo>
                  <a:lnTo>
                    <a:pt x="1665" y="965"/>
                  </a:lnTo>
                  <a:lnTo>
                    <a:pt x="1663" y="965"/>
                  </a:lnTo>
                  <a:lnTo>
                    <a:pt x="1664" y="970"/>
                  </a:lnTo>
                  <a:lnTo>
                    <a:pt x="1664" y="974"/>
                  </a:lnTo>
                  <a:lnTo>
                    <a:pt x="1664" y="977"/>
                  </a:lnTo>
                  <a:lnTo>
                    <a:pt x="1665" y="981"/>
                  </a:lnTo>
                  <a:lnTo>
                    <a:pt x="1665" y="985"/>
                  </a:lnTo>
                  <a:lnTo>
                    <a:pt x="1665" y="989"/>
                  </a:lnTo>
                  <a:lnTo>
                    <a:pt x="1665" y="993"/>
                  </a:lnTo>
                  <a:lnTo>
                    <a:pt x="1665" y="997"/>
                  </a:lnTo>
                  <a:lnTo>
                    <a:pt x="1665" y="1000"/>
                  </a:lnTo>
                  <a:lnTo>
                    <a:pt x="1665" y="1004"/>
                  </a:lnTo>
                  <a:lnTo>
                    <a:pt x="1665" y="1007"/>
                  </a:lnTo>
                  <a:lnTo>
                    <a:pt x="1665" y="1011"/>
                  </a:lnTo>
                  <a:lnTo>
                    <a:pt x="1665" y="1015"/>
                  </a:lnTo>
                  <a:lnTo>
                    <a:pt x="1665" y="1018"/>
                  </a:lnTo>
                  <a:lnTo>
                    <a:pt x="1665" y="1022"/>
                  </a:lnTo>
                  <a:lnTo>
                    <a:pt x="1665" y="1025"/>
                  </a:lnTo>
                  <a:lnTo>
                    <a:pt x="1665" y="1029"/>
                  </a:lnTo>
                  <a:lnTo>
                    <a:pt x="1665" y="1036"/>
                  </a:lnTo>
                  <a:lnTo>
                    <a:pt x="1665" y="1043"/>
                  </a:lnTo>
                  <a:lnTo>
                    <a:pt x="1665" y="1050"/>
                  </a:lnTo>
                  <a:lnTo>
                    <a:pt x="1665" y="1057"/>
                  </a:lnTo>
                  <a:lnTo>
                    <a:pt x="1665" y="1064"/>
                  </a:lnTo>
                  <a:lnTo>
                    <a:pt x="1665" y="1071"/>
                  </a:lnTo>
                  <a:lnTo>
                    <a:pt x="1665" y="1078"/>
                  </a:lnTo>
                  <a:lnTo>
                    <a:pt x="1665" y="1085"/>
                  </a:lnTo>
                  <a:lnTo>
                    <a:pt x="1652" y="1069"/>
                  </a:lnTo>
                  <a:lnTo>
                    <a:pt x="1638" y="1054"/>
                  </a:lnTo>
                  <a:lnTo>
                    <a:pt x="1624" y="1039"/>
                  </a:lnTo>
                  <a:lnTo>
                    <a:pt x="1610" y="1024"/>
                  </a:lnTo>
                  <a:lnTo>
                    <a:pt x="1596" y="1009"/>
                  </a:lnTo>
                  <a:lnTo>
                    <a:pt x="1583" y="995"/>
                  </a:lnTo>
                  <a:lnTo>
                    <a:pt x="1569" y="980"/>
                  </a:lnTo>
                  <a:lnTo>
                    <a:pt x="1555" y="965"/>
                  </a:lnTo>
                  <a:lnTo>
                    <a:pt x="1553" y="965"/>
                  </a:lnTo>
                  <a:lnTo>
                    <a:pt x="1552" y="965"/>
                  </a:lnTo>
                  <a:lnTo>
                    <a:pt x="1551" y="966"/>
                  </a:lnTo>
                  <a:lnTo>
                    <a:pt x="1549" y="966"/>
                  </a:lnTo>
                  <a:lnTo>
                    <a:pt x="1547" y="966"/>
                  </a:lnTo>
                  <a:lnTo>
                    <a:pt x="1546" y="966"/>
                  </a:lnTo>
                  <a:lnTo>
                    <a:pt x="1545" y="966"/>
                  </a:lnTo>
                  <a:lnTo>
                    <a:pt x="1543" y="966"/>
                  </a:lnTo>
                  <a:lnTo>
                    <a:pt x="1542" y="966"/>
                  </a:lnTo>
                  <a:lnTo>
                    <a:pt x="1540" y="966"/>
                  </a:lnTo>
                  <a:lnTo>
                    <a:pt x="1539" y="966"/>
                  </a:lnTo>
                  <a:lnTo>
                    <a:pt x="1538" y="966"/>
                  </a:lnTo>
                  <a:lnTo>
                    <a:pt x="1536" y="966"/>
                  </a:lnTo>
                  <a:lnTo>
                    <a:pt x="1535" y="965"/>
                  </a:lnTo>
                  <a:lnTo>
                    <a:pt x="1533" y="965"/>
                  </a:lnTo>
                  <a:lnTo>
                    <a:pt x="1532" y="965"/>
                  </a:lnTo>
                  <a:close/>
                  <a:moveTo>
                    <a:pt x="2409" y="965"/>
                  </a:moveTo>
                  <a:lnTo>
                    <a:pt x="2409" y="968"/>
                  </a:lnTo>
                  <a:lnTo>
                    <a:pt x="2410" y="973"/>
                  </a:lnTo>
                  <a:lnTo>
                    <a:pt x="2410" y="978"/>
                  </a:lnTo>
                  <a:lnTo>
                    <a:pt x="2410" y="983"/>
                  </a:lnTo>
                  <a:lnTo>
                    <a:pt x="2411" y="988"/>
                  </a:lnTo>
                  <a:lnTo>
                    <a:pt x="2411" y="993"/>
                  </a:lnTo>
                  <a:lnTo>
                    <a:pt x="2411" y="998"/>
                  </a:lnTo>
                  <a:lnTo>
                    <a:pt x="2411" y="1004"/>
                  </a:lnTo>
                  <a:lnTo>
                    <a:pt x="2411" y="1008"/>
                  </a:lnTo>
                  <a:lnTo>
                    <a:pt x="2411" y="1012"/>
                  </a:lnTo>
                  <a:lnTo>
                    <a:pt x="2411" y="1016"/>
                  </a:lnTo>
                  <a:lnTo>
                    <a:pt x="2411" y="1020"/>
                  </a:lnTo>
                  <a:lnTo>
                    <a:pt x="2411" y="1023"/>
                  </a:lnTo>
                  <a:lnTo>
                    <a:pt x="2411" y="1027"/>
                  </a:lnTo>
                  <a:lnTo>
                    <a:pt x="2411" y="1031"/>
                  </a:lnTo>
                  <a:lnTo>
                    <a:pt x="2411" y="1034"/>
                  </a:lnTo>
                  <a:lnTo>
                    <a:pt x="2411" y="1038"/>
                  </a:lnTo>
                  <a:lnTo>
                    <a:pt x="2411" y="1043"/>
                  </a:lnTo>
                  <a:lnTo>
                    <a:pt x="2411" y="1048"/>
                  </a:lnTo>
                  <a:lnTo>
                    <a:pt x="2411" y="1053"/>
                  </a:lnTo>
                  <a:lnTo>
                    <a:pt x="2411" y="1058"/>
                  </a:lnTo>
                  <a:lnTo>
                    <a:pt x="2411" y="1062"/>
                  </a:lnTo>
                  <a:lnTo>
                    <a:pt x="2411" y="1067"/>
                  </a:lnTo>
                  <a:lnTo>
                    <a:pt x="2411" y="1072"/>
                  </a:lnTo>
                  <a:lnTo>
                    <a:pt x="2411" y="1077"/>
                  </a:lnTo>
                  <a:lnTo>
                    <a:pt x="2411" y="1083"/>
                  </a:lnTo>
                  <a:lnTo>
                    <a:pt x="2411" y="1089"/>
                  </a:lnTo>
                  <a:lnTo>
                    <a:pt x="2411" y="1095"/>
                  </a:lnTo>
                  <a:lnTo>
                    <a:pt x="2410" y="1101"/>
                  </a:lnTo>
                  <a:lnTo>
                    <a:pt x="2410" y="1107"/>
                  </a:lnTo>
                  <a:lnTo>
                    <a:pt x="2410" y="1113"/>
                  </a:lnTo>
                  <a:lnTo>
                    <a:pt x="2410" y="1119"/>
                  </a:lnTo>
                  <a:lnTo>
                    <a:pt x="2409" y="1125"/>
                  </a:lnTo>
                  <a:lnTo>
                    <a:pt x="2409" y="1126"/>
                  </a:lnTo>
                  <a:lnTo>
                    <a:pt x="2409" y="1128"/>
                  </a:lnTo>
                  <a:lnTo>
                    <a:pt x="2409" y="1130"/>
                  </a:lnTo>
                  <a:lnTo>
                    <a:pt x="2409" y="1132"/>
                  </a:lnTo>
                  <a:lnTo>
                    <a:pt x="2409" y="1134"/>
                  </a:lnTo>
                  <a:lnTo>
                    <a:pt x="2409" y="1135"/>
                  </a:lnTo>
                  <a:lnTo>
                    <a:pt x="2409" y="1137"/>
                  </a:lnTo>
                  <a:lnTo>
                    <a:pt x="2409" y="1139"/>
                  </a:lnTo>
                  <a:lnTo>
                    <a:pt x="2412" y="1139"/>
                  </a:lnTo>
                  <a:lnTo>
                    <a:pt x="2415" y="1139"/>
                  </a:lnTo>
                  <a:lnTo>
                    <a:pt x="2417" y="1138"/>
                  </a:lnTo>
                  <a:lnTo>
                    <a:pt x="2420" y="1138"/>
                  </a:lnTo>
                  <a:lnTo>
                    <a:pt x="2423" y="1138"/>
                  </a:lnTo>
                  <a:lnTo>
                    <a:pt x="2426" y="1138"/>
                  </a:lnTo>
                  <a:lnTo>
                    <a:pt x="2429" y="1138"/>
                  </a:lnTo>
                  <a:lnTo>
                    <a:pt x="2432" y="1138"/>
                  </a:lnTo>
                  <a:lnTo>
                    <a:pt x="2435" y="1138"/>
                  </a:lnTo>
                  <a:lnTo>
                    <a:pt x="2439" y="1138"/>
                  </a:lnTo>
                  <a:lnTo>
                    <a:pt x="2443" y="1138"/>
                  </a:lnTo>
                  <a:lnTo>
                    <a:pt x="2447" y="1138"/>
                  </a:lnTo>
                  <a:lnTo>
                    <a:pt x="2450" y="1138"/>
                  </a:lnTo>
                  <a:lnTo>
                    <a:pt x="2454" y="1138"/>
                  </a:lnTo>
                  <a:lnTo>
                    <a:pt x="2458" y="1138"/>
                  </a:lnTo>
                  <a:lnTo>
                    <a:pt x="2462" y="1138"/>
                  </a:lnTo>
                  <a:lnTo>
                    <a:pt x="2467" y="1138"/>
                  </a:lnTo>
                  <a:lnTo>
                    <a:pt x="2473" y="1138"/>
                  </a:lnTo>
                  <a:lnTo>
                    <a:pt x="2479" y="1138"/>
                  </a:lnTo>
                  <a:lnTo>
                    <a:pt x="2484" y="1138"/>
                  </a:lnTo>
                  <a:lnTo>
                    <a:pt x="2490" y="1138"/>
                  </a:lnTo>
                  <a:lnTo>
                    <a:pt x="2496" y="1139"/>
                  </a:lnTo>
                  <a:lnTo>
                    <a:pt x="2502" y="1139"/>
                  </a:lnTo>
                  <a:lnTo>
                    <a:pt x="2508" y="1139"/>
                  </a:lnTo>
                  <a:lnTo>
                    <a:pt x="2508" y="1138"/>
                  </a:lnTo>
                  <a:lnTo>
                    <a:pt x="2507" y="1138"/>
                  </a:lnTo>
                  <a:lnTo>
                    <a:pt x="2507" y="1138"/>
                  </a:lnTo>
                  <a:lnTo>
                    <a:pt x="2507" y="1137"/>
                  </a:lnTo>
                  <a:lnTo>
                    <a:pt x="2507" y="1137"/>
                  </a:lnTo>
                  <a:lnTo>
                    <a:pt x="2507" y="1136"/>
                  </a:lnTo>
                  <a:lnTo>
                    <a:pt x="2507" y="1136"/>
                  </a:lnTo>
                  <a:lnTo>
                    <a:pt x="2507" y="1134"/>
                  </a:lnTo>
                  <a:lnTo>
                    <a:pt x="2506" y="1131"/>
                  </a:lnTo>
                  <a:lnTo>
                    <a:pt x="2506" y="1129"/>
                  </a:lnTo>
                  <a:lnTo>
                    <a:pt x="2506" y="1126"/>
                  </a:lnTo>
                  <a:lnTo>
                    <a:pt x="2506" y="1124"/>
                  </a:lnTo>
                  <a:lnTo>
                    <a:pt x="2507" y="1122"/>
                  </a:lnTo>
                  <a:lnTo>
                    <a:pt x="2507" y="1120"/>
                  </a:lnTo>
                  <a:lnTo>
                    <a:pt x="2508" y="1117"/>
                  </a:lnTo>
                  <a:lnTo>
                    <a:pt x="2500" y="1118"/>
                  </a:lnTo>
                  <a:lnTo>
                    <a:pt x="2493" y="1118"/>
                  </a:lnTo>
                  <a:lnTo>
                    <a:pt x="2486" y="1119"/>
                  </a:lnTo>
                  <a:lnTo>
                    <a:pt x="2478" y="1120"/>
                  </a:lnTo>
                  <a:lnTo>
                    <a:pt x="2471" y="1120"/>
                  </a:lnTo>
                  <a:lnTo>
                    <a:pt x="2464" y="1120"/>
                  </a:lnTo>
                  <a:lnTo>
                    <a:pt x="2456" y="1120"/>
                  </a:lnTo>
                  <a:lnTo>
                    <a:pt x="2449" y="1120"/>
                  </a:lnTo>
                  <a:lnTo>
                    <a:pt x="2449" y="1116"/>
                  </a:lnTo>
                  <a:lnTo>
                    <a:pt x="2449" y="1112"/>
                  </a:lnTo>
                  <a:lnTo>
                    <a:pt x="2449" y="1108"/>
                  </a:lnTo>
                  <a:lnTo>
                    <a:pt x="2449" y="1105"/>
                  </a:lnTo>
                  <a:lnTo>
                    <a:pt x="2449" y="1100"/>
                  </a:lnTo>
                  <a:lnTo>
                    <a:pt x="2449" y="1096"/>
                  </a:lnTo>
                  <a:lnTo>
                    <a:pt x="2449" y="1092"/>
                  </a:lnTo>
                  <a:lnTo>
                    <a:pt x="2449" y="1088"/>
                  </a:lnTo>
                  <a:lnTo>
                    <a:pt x="2449" y="1084"/>
                  </a:lnTo>
                  <a:lnTo>
                    <a:pt x="2449" y="1080"/>
                  </a:lnTo>
                  <a:lnTo>
                    <a:pt x="2449" y="1076"/>
                  </a:lnTo>
                  <a:lnTo>
                    <a:pt x="2449" y="1072"/>
                  </a:lnTo>
                  <a:lnTo>
                    <a:pt x="2449" y="1068"/>
                  </a:lnTo>
                  <a:lnTo>
                    <a:pt x="2449" y="1064"/>
                  </a:lnTo>
                  <a:lnTo>
                    <a:pt x="2449" y="1060"/>
                  </a:lnTo>
                  <a:lnTo>
                    <a:pt x="2449" y="1056"/>
                  </a:lnTo>
                  <a:lnTo>
                    <a:pt x="2450" y="1056"/>
                  </a:lnTo>
                  <a:lnTo>
                    <a:pt x="2452" y="1056"/>
                  </a:lnTo>
                  <a:lnTo>
                    <a:pt x="2454" y="1056"/>
                  </a:lnTo>
                  <a:lnTo>
                    <a:pt x="2455" y="1056"/>
                  </a:lnTo>
                  <a:lnTo>
                    <a:pt x="2457" y="1056"/>
                  </a:lnTo>
                  <a:lnTo>
                    <a:pt x="2458" y="1056"/>
                  </a:lnTo>
                  <a:lnTo>
                    <a:pt x="2460" y="1056"/>
                  </a:lnTo>
                  <a:lnTo>
                    <a:pt x="2461" y="1056"/>
                  </a:lnTo>
                  <a:lnTo>
                    <a:pt x="2467" y="1056"/>
                  </a:lnTo>
                  <a:lnTo>
                    <a:pt x="2473" y="1056"/>
                  </a:lnTo>
                  <a:lnTo>
                    <a:pt x="2478" y="1057"/>
                  </a:lnTo>
                  <a:lnTo>
                    <a:pt x="2484" y="1057"/>
                  </a:lnTo>
                  <a:lnTo>
                    <a:pt x="2490" y="1057"/>
                  </a:lnTo>
                  <a:lnTo>
                    <a:pt x="2495" y="1058"/>
                  </a:lnTo>
                  <a:lnTo>
                    <a:pt x="2501" y="1058"/>
                  </a:lnTo>
                  <a:lnTo>
                    <a:pt x="2506" y="1058"/>
                  </a:lnTo>
                  <a:lnTo>
                    <a:pt x="2506" y="1057"/>
                  </a:lnTo>
                  <a:lnTo>
                    <a:pt x="2506" y="1056"/>
                  </a:lnTo>
                  <a:lnTo>
                    <a:pt x="2506" y="1055"/>
                  </a:lnTo>
                  <a:lnTo>
                    <a:pt x="2506" y="1053"/>
                  </a:lnTo>
                  <a:lnTo>
                    <a:pt x="2506" y="1052"/>
                  </a:lnTo>
                  <a:lnTo>
                    <a:pt x="2505" y="1051"/>
                  </a:lnTo>
                  <a:lnTo>
                    <a:pt x="2505" y="1050"/>
                  </a:lnTo>
                  <a:lnTo>
                    <a:pt x="2505" y="1048"/>
                  </a:lnTo>
                  <a:lnTo>
                    <a:pt x="2505" y="1047"/>
                  </a:lnTo>
                  <a:lnTo>
                    <a:pt x="2505" y="1046"/>
                  </a:lnTo>
                  <a:lnTo>
                    <a:pt x="2506" y="1044"/>
                  </a:lnTo>
                  <a:lnTo>
                    <a:pt x="2506" y="1043"/>
                  </a:lnTo>
                  <a:lnTo>
                    <a:pt x="2506" y="1041"/>
                  </a:lnTo>
                  <a:lnTo>
                    <a:pt x="2506" y="1040"/>
                  </a:lnTo>
                  <a:lnTo>
                    <a:pt x="2506" y="1038"/>
                  </a:lnTo>
                  <a:lnTo>
                    <a:pt x="2506" y="1037"/>
                  </a:lnTo>
                  <a:lnTo>
                    <a:pt x="2449" y="1039"/>
                  </a:lnTo>
                  <a:lnTo>
                    <a:pt x="2449" y="1035"/>
                  </a:lnTo>
                  <a:lnTo>
                    <a:pt x="2449" y="1032"/>
                  </a:lnTo>
                  <a:lnTo>
                    <a:pt x="2449" y="1028"/>
                  </a:lnTo>
                  <a:lnTo>
                    <a:pt x="2449" y="1024"/>
                  </a:lnTo>
                  <a:lnTo>
                    <a:pt x="2449" y="1021"/>
                  </a:lnTo>
                  <a:lnTo>
                    <a:pt x="2449" y="1017"/>
                  </a:lnTo>
                  <a:lnTo>
                    <a:pt x="2449" y="1014"/>
                  </a:lnTo>
                  <a:lnTo>
                    <a:pt x="2449" y="1010"/>
                  </a:lnTo>
                  <a:lnTo>
                    <a:pt x="2449" y="1007"/>
                  </a:lnTo>
                  <a:lnTo>
                    <a:pt x="2449" y="1004"/>
                  </a:lnTo>
                  <a:lnTo>
                    <a:pt x="2449" y="1000"/>
                  </a:lnTo>
                  <a:lnTo>
                    <a:pt x="2449" y="997"/>
                  </a:lnTo>
                  <a:lnTo>
                    <a:pt x="2449" y="994"/>
                  </a:lnTo>
                  <a:lnTo>
                    <a:pt x="2449" y="990"/>
                  </a:lnTo>
                  <a:lnTo>
                    <a:pt x="2449" y="987"/>
                  </a:lnTo>
                  <a:lnTo>
                    <a:pt x="2450" y="984"/>
                  </a:lnTo>
                  <a:lnTo>
                    <a:pt x="2457" y="984"/>
                  </a:lnTo>
                  <a:lnTo>
                    <a:pt x="2464" y="984"/>
                  </a:lnTo>
                  <a:lnTo>
                    <a:pt x="2471" y="984"/>
                  </a:lnTo>
                  <a:lnTo>
                    <a:pt x="2478" y="985"/>
                  </a:lnTo>
                  <a:lnTo>
                    <a:pt x="2486" y="985"/>
                  </a:lnTo>
                  <a:lnTo>
                    <a:pt x="2493" y="986"/>
                  </a:lnTo>
                  <a:lnTo>
                    <a:pt x="2500" y="987"/>
                  </a:lnTo>
                  <a:lnTo>
                    <a:pt x="2508" y="987"/>
                  </a:lnTo>
                  <a:lnTo>
                    <a:pt x="2508" y="987"/>
                  </a:lnTo>
                  <a:lnTo>
                    <a:pt x="2507" y="986"/>
                  </a:lnTo>
                  <a:lnTo>
                    <a:pt x="2507" y="986"/>
                  </a:lnTo>
                  <a:lnTo>
                    <a:pt x="2507" y="985"/>
                  </a:lnTo>
                  <a:lnTo>
                    <a:pt x="2507" y="985"/>
                  </a:lnTo>
                  <a:lnTo>
                    <a:pt x="2507" y="985"/>
                  </a:lnTo>
                  <a:lnTo>
                    <a:pt x="2507" y="984"/>
                  </a:lnTo>
                  <a:lnTo>
                    <a:pt x="2507" y="984"/>
                  </a:lnTo>
                  <a:lnTo>
                    <a:pt x="2507" y="981"/>
                  </a:lnTo>
                  <a:lnTo>
                    <a:pt x="2506" y="979"/>
                  </a:lnTo>
                  <a:lnTo>
                    <a:pt x="2506" y="977"/>
                  </a:lnTo>
                  <a:lnTo>
                    <a:pt x="2506" y="974"/>
                  </a:lnTo>
                  <a:lnTo>
                    <a:pt x="2506" y="972"/>
                  </a:lnTo>
                  <a:lnTo>
                    <a:pt x="2507" y="970"/>
                  </a:lnTo>
                  <a:lnTo>
                    <a:pt x="2507" y="967"/>
                  </a:lnTo>
                  <a:lnTo>
                    <a:pt x="2508" y="965"/>
                  </a:lnTo>
                  <a:lnTo>
                    <a:pt x="2501" y="965"/>
                  </a:lnTo>
                  <a:lnTo>
                    <a:pt x="2493" y="965"/>
                  </a:lnTo>
                  <a:lnTo>
                    <a:pt x="2486" y="966"/>
                  </a:lnTo>
                  <a:lnTo>
                    <a:pt x="2479" y="966"/>
                  </a:lnTo>
                  <a:lnTo>
                    <a:pt x="2472" y="966"/>
                  </a:lnTo>
                  <a:lnTo>
                    <a:pt x="2464" y="966"/>
                  </a:lnTo>
                  <a:lnTo>
                    <a:pt x="2457" y="966"/>
                  </a:lnTo>
                  <a:lnTo>
                    <a:pt x="2450" y="966"/>
                  </a:lnTo>
                  <a:lnTo>
                    <a:pt x="2445" y="966"/>
                  </a:lnTo>
                  <a:lnTo>
                    <a:pt x="2440" y="966"/>
                  </a:lnTo>
                  <a:lnTo>
                    <a:pt x="2435" y="966"/>
                  </a:lnTo>
                  <a:lnTo>
                    <a:pt x="2430" y="966"/>
                  </a:lnTo>
                  <a:lnTo>
                    <a:pt x="2425" y="965"/>
                  </a:lnTo>
                  <a:lnTo>
                    <a:pt x="2420" y="965"/>
                  </a:lnTo>
                  <a:lnTo>
                    <a:pt x="2415" y="965"/>
                  </a:lnTo>
                  <a:lnTo>
                    <a:pt x="2409" y="965"/>
                  </a:lnTo>
                  <a:close/>
                  <a:moveTo>
                    <a:pt x="2794" y="965"/>
                  </a:moveTo>
                  <a:lnTo>
                    <a:pt x="2794" y="968"/>
                  </a:lnTo>
                  <a:lnTo>
                    <a:pt x="2795" y="973"/>
                  </a:lnTo>
                  <a:lnTo>
                    <a:pt x="2795" y="978"/>
                  </a:lnTo>
                  <a:lnTo>
                    <a:pt x="2795" y="983"/>
                  </a:lnTo>
                  <a:lnTo>
                    <a:pt x="2796" y="988"/>
                  </a:lnTo>
                  <a:lnTo>
                    <a:pt x="2796" y="993"/>
                  </a:lnTo>
                  <a:lnTo>
                    <a:pt x="2796" y="998"/>
                  </a:lnTo>
                  <a:lnTo>
                    <a:pt x="2796" y="1004"/>
                  </a:lnTo>
                  <a:lnTo>
                    <a:pt x="2796" y="1008"/>
                  </a:lnTo>
                  <a:lnTo>
                    <a:pt x="2796" y="1012"/>
                  </a:lnTo>
                  <a:lnTo>
                    <a:pt x="2796" y="1016"/>
                  </a:lnTo>
                  <a:lnTo>
                    <a:pt x="2796" y="1020"/>
                  </a:lnTo>
                  <a:lnTo>
                    <a:pt x="2796" y="1023"/>
                  </a:lnTo>
                  <a:lnTo>
                    <a:pt x="2796" y="1027"/>
                  </a:lnTo>
                  <a:lnTo>
                    <a:pt x="2796" y="1031"/>
                  </a:lnTo>
                  <a:lnTo>
                    <a:pt x="2796" y="1034"/>
                  </a:lnTo>
                  <a:lnTo>
                    <a:pt x="2796" y="1038"/>
                  </a:lnTo>
                  <a:lnTo>
                    <a:pt x="2796" y="1043"/>
                  </a:lnTo>
                  <a:lnTo>
                    <a:pt x="2796" y="1048"/>
                  </a:lnTo>
                  <a:lnTo>
                    <a:pt x="2796" y="1053"/>
                  </a:lnTo>
                  <a:lnTo>
                    <a:pt x="2796" y="1058"/>
                  </a:lnTo>
                  <a:lnTo>
                    <a:pt x="2796" y="1062"/>
                  </a:lnTo>
                  <a:lnTo>
                    <a:pt x="2796" y="1067"/>
                  </a:lnTo>
                  <a:lnTo>
                    <a:pt x="2796" y="1072"/>
                  </a:lnTo>
                  <a:lnTo>
                    <a:pt x="2796" y="1077"/>
                  </a:lnTo>
                  <a:lnTo>
                    <a:pt x="2796" y="1083"/>
                  </a:lnTo>
                  <a:lnTo>
                    <a:pt x="2796" y="1089"/>
                  </a:lnTo>
                  <a:lnTo>
                    <a:pt x="2795" y="1095"/>
                  </a:lnTo>
                  <a:lnTo>
                    <a:pt x="2795" y="1101"/>
                  </a:lnTo>
                  <a:lnTo>
                    <a:pt x="2795" y="1107"/>
                  </a:lnTo>
                  <a:lnTo>
                    <a:pt x="2795" y="1113"/>
                  </a:lnTo>
                  <a:lnTo>
                    <a:pt x="2795" y="1119"/>
                  </a:lnTo>
                  <a:lnTo>
                    <a:pt x="2794" y="1125"/>
                  </a:lnTo>
                  <a:lnTo>
                    <a:pt x="2794" y="1126"/>
                  </a:lnTo>
                  <a:lnTo>
                    <a:pt x="2794" y="1128"/>
                  </a:lnTo>
                  <a:lnTo>
                    <a:pt x="2794" y="1130"/>
                  </a:lnTo>
                  <a:lnTo>
                    <a:pt x="2794" y="1132"/>
                  </a:lnTo>
                  <a:lnTo>
                    <a:pt x="2794" y="1134"/>
                  </a:lnTo>
                  <a:lnTo>
                    <a:pt x="2794" y="1135"/>
                  </a:lnTo>
                  <a:lnTo>
                    <a:pt x="2794" y="1137"/>
                  </a:lnTo>
                  <a:lnTo>
                    <a:pt x="2794" y="1139"/>
                  </a:lnTo>
                  <a:lnTo>
                    <a:pt x="2796" y="1139"/>
                  </a:lnTo>
                  <a:lnTo>
                    <a:pt x="2799" y="1139"/>
                  </a:lnTo>
                  <a:lnTo>
                    <a:pt x="2802" y="1138"/>
                  </a:lnTo>
                  <a:lnTo>
                    <a:pt x="2805" y="1138"/>
                  </a:lnTo>
                  <a:lnTo>
                    <a:pt x="2808" y="1138"/>
                  </a:lnTo>
                  <a:lnTo>
                    <a:pt x="2811" y="1138"/>
                  </a:lnTo>
                  <a:lnTo>
                    <a:pt x="2813" y="1138"/>
                  </a:lnTo>
                  <a:lnTo>
                    <a:pt x="2816" y="1138"/>
                  </a:lnTo>
                  <a:lnTo>
                    <a:pt x="2820" y="1138"/>
                  </a:lnTo>
                  <a:lnTo>
                    <a:pt x="2824" y="1138"/>
                  </a:lnTo>
                  <a:lnTo>
                    <a:pt x="2827" y="1138"/>
                  </a:lnTo>
                  <a:lnTo>
                    <a:pt x="2831" y="1138"/>
                  </a:lnTo>
                  <a:lnTo>
                    <a:pt x="2835" y="1138"/>
                  </a:lnTo>
                  <a:lnTo>
                    <a:pt x="2839" y="1138"/>
                  </a:lnTo>
                  <a:lnTo>
                    <a:pt x="2842" y="1138"/>
                  </a:lnTo>
                  <a:lnTo>
                    <a:pt x="2846" y="1138"/>
                  </a:lnTo>
                  <a:lnTo>
                    <a:pt x="2852" y="1138"/>
                  </a:lnTo>
                  <a:lnTo>
                    <a:pt x="2858" y="1138"/>
                  </a:lnTo>
                  <a:lnTo>
                    <a:pt x="2864" y="1138"/>
                  </a:lnTo>
                  <a:lnTo>
                    <a:pt x="2869" y="1138"/>
                  </a:lnTo>
                  <a:lnTo>
                    <a:pt x="2875" y="1138"/>
                  </a:lnTo>
                  <a:lnTo>
                    <a:pt x="2881" y="1139"/>
                  </a:lnTo>
                  <a:lnTo>
                    <a:pt x="2887" y="1139"/>
                  </a:lnTo>
                  <a:lnTo>
                    <a:pt x="2893" y="1139"/>
                  </a:lnTo>
                  <a:lnTo>
                    <a:pt x="2892" y="1138"/>
                  </a:lnTo>
                  <a:lnTo>
                    <a:pt x="2892" y="1138"/>
                  </a:lnTo>
                  <a:lnTo>
                    <a:pt x="2892" y="1138"/>
                  </a:lnTo>
                  <a:lnTo>
                    <a:pt x="2892" y="1137"/>
                  </a:lnTo>
                  <a:lnTo>
                    <a:pt x="2892" y="1137"/>
                  </a:lnTo>
                  <a:lnTo>
                    <a:pt x="2892" y="1136"/>
                  </a:lnTo>
                  <a:lnTo>
                    <a:pt x="2892" y="1136"/>
                  </a:lnTo>
                  <a:lnTo>
                    <a:pt x="2892" y="1134"/>
                  </a:lnTo>
                  <a:lnTo>
                    <a:pt x="2891" y="1131"/>
                  </a:lnTo>
                  <a:lnTo>
                    <a:pt x="2891" y="1129"/>
                  </a:lnTo>
                  <a:lnTo>
                    <a:pt x="2891" y="1126"/>
                  </a:lnTo>
                  <a:lnTo>
                    <a:pt x="2891" y="1124"/>
                  </a:lnTo>
                  <a:lnTo>
                    <a:pt x="2892" y="1122"/>
                  </a:lnTo>
                  <a:lnTo>
                    <a:pt x="2892" y="1120"/>
                  </a:lnTo>
                  <a:lnTo>
                    <a:pt x="2893" y="1117"/>
                  </a:lnTo>
                  <a:lnTo>
                    <a:pt x="2885" y="1118"/>
                  </a:lnTo>
                  <a:lnTo>
                    <a:pt x="2878" y="1118"/>
                  </a:lnTo>
                  <a:lnTo>
                    <a:pt x="2870" y="1119"/>
                  </a:lnTo>
                  <a:lnTo>
                    <a:pt x="2863" y="1120"/>
                  </a:lnTo>
                  <a:lnTo>
                    <a:pt x="2855" y="1120"/>
                  </a:lnTo>
                  <a:lnTo>
                    <a:pt x="2848" y="1120"/>
                  </a:lnTo>
                  <a:lnTo>
                    <a:pt x="2841" y="1120"/>
                  </a:lnTo>
                  <a:lnTo>
                    <a:pt x="2834" y="1120"/>
                  </a:lnTo>
                  <a:lnTo>
                    <a:pt x="2834" y="1116"/>
                  </a:lnTo>
                  <a:lnTo>
                    <a:pt x="2833" y="1112"/>
                  </a:lnTo>
                  <a:lnTo>
                    <a:pt x="2833" y="1108"/>
                  </a:lnTo>
                  <a:lnTo>
                    <a:pt x="2833" y="1105"/>
                  </a:lnTo>
                  <a:lnTo>
                    <a:pt x="2833" y="1100"/>
                  </a:lnTo>
                  <a:lnTo>
                    <a:pt x="2833" y="1096"/>
                  </a:lnTo>
                  <a:lnTo>
                    <a:pt x="2833" y="1092"/>
                  </a:lnTo>
                  <a:lnTo>
                    <a:pt x="2833" y="1088"/>
                  </a:lnTo>
                  <a:lnTo>
                    <a:pt x="2833" y="1084"/>
                  </a:lnTo>
                  <a:lnTo>
                    <a:pt x="2833" y="1080"/>
                  </a:lnTo>
                  <a:lnTo>
                    <a:pt x="2833" y="1076"/>
                  </a:lnTo>
                  <a:lnTo>
                    <a:pt x="2833" y="1072"/>
                  </a:lnTo>
                  <a:lnTo>
                    <a:pt x="2833" y="1068"/>
                  </a:lnTo>
                  <a:lnTo>
                    <a:pt x="2833" y="1064"/>
                  </a:lnTo>
                  <a:lnTo>
                    <a:pt x="2834" y="1060"/>
                  </a:lnTo>
                  <a:lnTo>
                    <a:pt x="2834" y="1056"/>
                  </a:lnTo>
                  <a:lnTo>
                    <a:pt x="2835" y="1056"/>
                  </a:lnTo>
                  <a:lnTo>
                    <a:pt x="2837" y="1056"/>
                  </a:lnTo>
                  <a:lnTo>
                    <a:pt x="2838" y="1056"/>
                  </a:lnTo>
                  <a:lnTo>
                    <a:pt x="2840" y="1056"/>
                  </a:lnTo>
                  <a:lnTo>
                    <a:pt x="2841" y="1056"/>
                  </a:lnTo>
                  <a:lnTo>
                    <a:pt x="2843" y="1056"/>
                  </a:lnTo>
                  <a:lnTo>
                    <a:pt x="2844" y="1056"/>
                  </a:lnTo>
                  <a:lnTo>
                    <a:pt x="2846" y="1056"/>
                  </a:lnTo>
                  <a:lnTo>
                    <a:pt x="2852" y="1056"/>
                  </a:lnTo>
                  <a:lnTo>
                    <a:pt x="2857" y="1056"/>
                  </a:lnTo>
                  <a:lnTo>
                    <a:pt x="2863" y="1057"/>
                  </a:lnTo>
                  <a:lnTo>
                    <a:pt x="2869" y="1057"/>
                  </a:lnTo>
                  <a:lnTo>
                    <a:pt x="2874" y="1057"/>
                  </a:lnTo>
                  <a:lnTo>
                    <a:pt x="2880" y="1058"/>
                  </a:lnTo>
                  <a:lnTo>
                    <a:pt x="2886" y="1058"/>
                  </a:lnTo>
                  <a:lnTo>
                    <a:pt x="2891" y="1058"/>
                  </a:lnTo>
                  <a:lnTo>
                    <a:pt x="2891" y="1057"/>
                  </a:lnTo>
                  <a:lnTo>
                    <a:pt x="2891" y="1056"/>
                  </a:lnTo>
                  <a:lnTo>
                    <a:pt x="2891" y="1055"/>
                  </a:lnTo>
                  <a:lnTo>
                    <a:pt x="2891" y="1053"/>
                  </a:lnTo>
                  <a:lnTo>
                    <a:pt x="2891" y="1052"/>
                  </a:lnTo>
                  <a:lnTo>
                    <a:pt x="2890" y="1051"/>
                  </a:lnTo>
                  <a:lnTo>
                    <a:pt x="2890" y="1050"/>
                  </a:lnTo>
                  <a:lnTo>
                    <a:pt x="2890" y="1048"/>
                  </a:lnTo>
                  <a:lnTo>
                    <a:pt x="2890" y="1047"/>
                  </a:lnTo>
                  <a:lnTo>
                    <a:pt x="2890" y="1046"/>
                  </a:lnTo>
                  <a:lnTo>
                    <a:pt x="2891" y="1044"/>
                  </a:lnTo>
                  <a:lnTo>
                    <a:pt x="2891" y="1043"/>
                  </a:lnTo>
                  <a:lnTo>
                    <a:pt x="2891" y="1041"/>
                  </a:lnTo>
                  <a:lnTo>
                    <a:pt x="2891" y="1040"/>
                  </a:lnTo>
                  <a:lnTo>
                    <a:pt x="2891" y="1038"/>
                  </a:lnTo>
                  <a:lnTo>
                    <a:pt x="2891" y="1037"/>
                  </a:lnTo>
                  <a:lnTo>
                    <a:pt x="2834" y="1039"/>
                  </a:lnTo>
                  <a:lnTo>
                    <a:pt x="2834" y="1035"/>
                  </a:lnTo>
                  <a:lnTo>
                    <a:pt x="2834" y="1032"/>
                  </a:lnTo>
                  <a:lnTo>
                    <a:pt x="2834" y="1028"/>
                  </a:lnTo>
                  <a:lnTo>
                    <a:pt x="2834" y="1024"/>
                  </a:lnTo>
                  <a:lnTo>
                    <a:pt x="2834" y="1021"/>
                  </a:lnTo>
                  <a:lnTo>
                    <a:pt x="2834" y="1017"/>
                  </a:lnTo>
                  <a:lnTo>
                    <a:pt x="2834" y="1014"/>
                  </a:lnTo>
                  <a:lnTo>
                    <a:pt x="2834" y="1010"/>
                  </a:lnTo>
                  <a:lnTo>
                    <a:pt x="2834" y="1007"/>
                  </a:lnTo>
                  <a:lnTo>
                    <a:pt x="2834" y="1004"/>
                  </a:lnTo>
                  <a:lnTo>
                    <a:pt x="2834" y="1000"/>
                  </a:lnTo>
                  <a:lnTo>
                    <a:pt x="2834" y="997"/>
                  </a:lnTo>
                  <a:lnTo>
                    <a:pt x="2834" y="994"/>
                  </a:lnTo>
                  <a:lnTo>
                    <a:pt x="2834" y="990"/>
                  </a:lnTo>
                  <a:lnTo>
                    <a:pt x="2834" y="987"/>
                  </a:lnTo>
                  <a:lnTo>
                    <a:pt x="2835" y="984"/>
                  </a:lnTo>
                  <a:lnTo>
                    <a:pt x="2842" y="984"/>
                  </a:lnTo>
                  <a:lnTo>
                    <a:pt x="2849" y="984"/>
                  </a:lnTo>
                  <a:lnTo>
                    <a:pt x="2856" y="984"/>
                  </a:lnTo>
                  <a:lnTo>
                    <a:pt x="2863" y="985"/>
                  </a:lnTo>
                  <a:lnTo>
                    <a:pt x="2871" y="985"/>
                  </a:lnTo>
                  <a:lnTo>
                    <a:pt x="2878" y="986"/>
                  </a:lnTo>
                  <a:lnTo>
                    <a:pt x="2885" y="987"/>
                  </a:lnTo>
                  <a:lnTo>
                    <a:pt x="2893" y="987"/>
                  </a:lnTo>
                  <a:lnTo>
                    <a:pt x="2892" y="987"/>
                  </a:lnTo>
                  <a:lnTo>
                    <a:pt x="2892" y="986"/>
                  </a:lnTo>
                  <a:lnTo>
                    <a:pt x="2892" y="986"/>
                  </a:lnTo>
                  <a:lnTo>
                    <a:pt x="2892" y="985"/>
                  </a:lnTo>
                  <a:lnTo>
                    <a:pt x="2892" y="985"/>
                  </a:lnTo>
                  <a:lnTo>
                    <a:pt x="2892" y="985"/>
                  </a:lnTo>
                  <a:lnTo>
                    <a:pt x="2892" y="984"/>
                  </a:lnTo>
                  <a:lnTo>
                    <a:pt x="2892" y="984"/>
                  </a:lnTo>
                  <a:lnTo>
                    <a:pt x="2892" y="981"/>
                  </a:lnTo>
                  <a:lnTo>
                    <a:pt x="2891" y="979"/>
                  </a:lnTo>
                  <a:lnTo>
                    <a:pt x="2891" y="977"/>
                  </a:lnTo>
                  <a:lnTo>
                    <a:pt x="2891" y="974"/>
                  </a:lnTo>
                  <a:lnTo>
                    <a:pt x="2891" y="972"/>
                  </a:lnTo>
                  <a:lnTo>
                    <a:pt x="2892" y="970"/>
                  </a:lnTo>
                  <a:lnTo>
                    <a:pt x="2892" y="967"/>
                  </a:lnTo>
                  <a:lnTo>
                    <a:pt x="2893" y="965"/>
                  </a:lnTo>
                  <a:lnTo>
                    <a:pt x="2885" y="965"/>
                  </a:lnTo>
                  <a:lnTo>
                    <a:pt x="2878" y="965"/>
                  </a:lnTo>
                  <a:lnTo>
                    <a:pt x="2871" y="966"/>
                  </a:lnTo>
                  <a:lnTo>
                    <a:pt x="2864" y="966"/>
                  </a:lnTo>
                  <a:lnTo>
                    <a:pt x="2856" y="966"/>
                  </a:lnTo>
                  <a:lnTo>
                    <a:pt x="2849" y="966"/>
                  </a:lnTo>
                  <a:lnTo>
                    <a:pt x="2842" y="966"/>
                  </a:lnTo>
                  <a:lnTo>
                    <a:pt x="2835" y="966"/>
                  </a:lnTo>
                  <a:lnTo>
                    <a:pt x="2830" y="966"/>
                  </a:lnTo>
                  <a:lnTo>
                    <a:pt x="2825" y="966"/>
                  </a:lnTo>
                  <a:lnTo>
                    <a:pt x="2820" y="966"/>
                  </a:lnTo>
                  <a:lnTo>
                    <a:pt x="2815" y="966"/>
                  </a:lnTo>
                  <a:lnTo>
                    <a:pt x="2810" y="965"/>
                  </a:lnTo>
                  <a:lnTo>
                    <a:pt x="2805" y="965"/>
                  </a:lnTo>
                  <a:lnTo>
                    <a:pt x="2799" y="965"/>
                  </a:lnTo>
                  <a:lnTo>
                    <a:pt x="2794" y="965"/>
                  </a:lnTo>
                  <a:close/>
                  <a:moveTo>
                    <a:pt x="3679" y="965"/>
                  </a:moveTo>
                  <a:lnTo>
                    <a:pt x="3680" y="975"/>
                  </a:lnTo>
                  <a:lnTo>
                    <a:pt x="3680" y="985"/>
                  </a:lnTo>
                  <a:lnTo>
                    <a:pt x="3680" y="995"/>
                  </a:lnTo>
                  <a:lnTo>
                    <a:pt x="3681" y="1005"/>
                  </a:lnTo>
                  <a:lnTo>
                    <a:pt x="3681" y="1015"/>
                  </a:lnTo>
                  <a:lnTo>
                    <a:pt x="3681" y="1025"/>
                  </a:lnTo>
                  <a:lnTo>
                    <a:pt x="3681" y="1035"/>
                  </a:lnTo>
                  <a:lnTo>
                    <a:pt x="3681" y="1045"/>
                  </a:lnTo>
                  <a:lnTo>
                    <a:pt x="3681" y="1057"/>
                  </a:lnTo>
                  <a:lnTo>
                    <a:pt x="3681" y="1069"/>
                  </a:lnTo>
                  <a:lnTo>
                    <a:pt x="3681" y="1081"/>
                  </a:lnTo>
                  <a:lnTo>
                    <a:pt x="3680" y="1092"/>
                  </a:lnTo>
                  <a:lnTo>
                    <a:pt x="3680" y="1104"/>
                  </a:lnTo>
                  <a:lnTo>
                    <a:pt x="3679" y="1116"/>
                  </a:lnTo>
                  <a:lnTo>
                    <a:pt x="3679" y="1127"/>
                  </a:lnTo>
                  <a:lnTo>
                    <a:pt x="3678" y="1139"/>
                  </a:lnTo>
                  <a:lnTo>
                    <a:pt x="3680" y="1139"/>
                  </a:lnTo>
                  <a:lnTo>
                    <a:pt x="3683" y="1138"/>
                  </a:lnTo>
                  <a:lnTo>
                    <a:pt x="3686" y="1138"/>
                  </a:lnTo>
                  <a:lnTo>
                    <a:pt x="3689" y="1138"/>
                  </a:lnTo>
                  <a:lnTo>
                    <a:pt x="3692" y="1138"/>
                  </a:lnTo>
                  <a:lnTo>
                    <a:pt x="3695" y="1138"/>
                  </a:lnTo>
                  <a:lnTo>
                    <a:pt x="3697" y="1138"/>
                  </a:lnTo>
                  <a:lnTo>
                    <a:pt x="3700" y="1138"/>
                  </a:lnTo>
                  <a:lnTo>
                    <a:pt x="3703" y="1138"/>
                  </a:lnTo>
                  <a:lnTo>
                    <a:pt x="3705" y="1138"/>
                  </a:lnTo>
                  <a:lnTo>
                    <a:pt x="3708" y="1138"/>
                  </a:lnTo>
                  <a:lnTo>
                    <a:pt x="3710" y="1138"/>
                  </a:lnTo>
                  <a:lnTo>
                    <a:pt x="3713" y="1138"/>
                  </a:lnTo>
                  <a:lnTo>
                    <a:pt x="3715" y="1138"/>
                  </a:lnTo>
                  <a:lnTo>
                    <a:pt x="3718" y="1139"/>
                  </a:lnTo>
                  <a:lnTo>
                    <a:pt x="3720" y="1139"/>
                  </a:lnTo>
                  <a:lnTo>
                    <a:pt x="3720" y="1132"/>
                  </a:lnTo>
                  <a:lnTo>
                    <a:pt x="3720" y="1126"/>
                  </a:lnTo>
                  <a:lnTo>
                    <a:pt x="3720" y="1119"/>
                  </a:lnTo>
                  <a:lnTo>
                    <a:pt x="3719" y="1112"/>
                  </a:lnTo>
                  <a:lnTo>
                    <a:pt x="3719" y="1106"/>
                  </a:lnTo>
                  <a:lnTo>
                    <a:pt x="3719" y="1099"/>
                  </a:lnTo>
                  <a:lnTo>
                    <a:pt x="3719" y="1092"/>
                  </a:lnTo>
                  <a:lnTo>
                    <a:pt x="3719" y="1086"/>
                  </a:lnTo>
                  <a:lnTo>
                    <a:pt x="3719" y="1082"/>
                  </a:lnTo>
                  <a:lnTo>
                    <a:pt x="3719" y="1078"/>
                  </a:lnTo>
                  <a:lnTo>
                    <a:pt x="3719" y="1074"/>
                  </a:lnTo>
                  <a:lnTo>
                    <a:pt x="3719" y="1070"/>
                  </a:lnTo>
                  <a:lnTo>
                    <a:pt x="3719" y="1067"/>
                  </a:lnTo>
                  <a:lnTo>
                    <a:pt x="3719" y="1063"/>
                  </a:lnTo>
                  <a:lnTo>
                    <a:pt x="3719" y="1059"/>
                  </a:lnTo>
                  <a:lnTo>
                    <a:pt x="3719" y="1055"/>
                  </a:lnTo>
                  <a:lnTo>
                    <a:pt x="3723" y="1055"/>
                  </a:lnTo>
                  <a:lnTo>
                    <a:pt x="3728" y="1055"/>
                  </a:lnTo>
                  <a:lnTo>
                    <a:pt x="3733" y="1055"/>
                  </a:lnTo>
                  <a:lnTo>
                    <a:pt x="3738" y="1054"/>
                  </a:lnTo>
                  <a:lnTo>
                    <a:pt x="3743" y="1054"/>
                  </a:lnTo>
                  <a:lnTo>
                    <a:pt x="3748" y="1054"/>
                  </a:lnTo>
                  <a:lnTo>
                    <a:pt x="3753" y="1054"/>
                  </a:lnTo>
                  <a:lnTo>
                    <a:pt x="3757" y="1054"/>
                  </a:lnTo>
                  <a:lnTo>
                    <a:pt x="3763" y="1054"/>
                  </a:lnTo>
                  <a:lnTo>
                    <a:pt x="3767" y="1054"/>
                  </a:lnTo>
                  <a:lnTo>
                    <a:pt x="3772" y="1054"/>
                  </a:lnTo>
                  <a:lnTo>
                    <a:pt x="3777" y="1054"/>
                  </a:lnTo>
                  <a:lnTo>
                    <a:pt x="3782" y="1055"/>
                  </a:lnTo>
                  <a:lnTo>
                    <a:pt x="3787" y="1055"/>
                  </a:lnTo>
                  <a:lnTo>
                    <a:pt x="3792" y="1055"/>
                  </a:lnTo>
                  <a:lnTo>
                    <a:pt x="3796" y="1055"/>
                  </a:lnTo>
                  <a:lnTo>
                    <a:pt x="3796" y="1056"/>
                  </a:lnTo>
                  <a:lnTo>
                    <a:pt x="3796" y="1058"/>
                  </a:lnTo>
                  <a:lnTo>
                    <a:pt x="3796" y="1060"/>
                  </a:lnTo>
                  <a:lnTo>
                    <a:pt x="3796" y="1061"/>
                  </a:lnTo>
                  <a:lnTo>
                    <a:pt x="3796" y="1063"/>
                  </a:lnTo>
                  <a:lnTo>
                    <a:pt x="3796" y="1064"/>
                  </a:lnTo>
                  <a:lnTo>
                    <a:pt x="3796" y="1065"/>
                  </a:lnTo>
                  <a:lnTo>
                    <a:pt x="3796" y="1067"/>
                  </a:lnTo>
                  <a:lnTo>
                    <a:pt x="3796" y="1072"/>
                  </a:lnTo>
                  <a:lnTo>
                    <a:pt x="3796" y="1077"/>
                  </a:lnTo>
                  <a:lnTo>
                    <a:pt x="3796" y="1081"/>
                  </a:lnTo>
                  <a:lnTo>
                    <a:pt x="3796" y="1086"/>
                  </a:lnTo>
                  <a:lnTo>
                    <a:pt x="3796" y="1090"/>
                  </a:lnTo>
                  <a:lnTo>
                    <a:pt x="3796" y="1095"/>
                  </a:lnTo>
                  <a:lnTo>
                    <a:pt x="3796" y="1099"/>
                  </a:lnTo>
                  <a:lnTo>
                    <a:pt x="3795" y="1104"/>
                  </a:lnTo>
                  <a:lnTo>
                    <a:pt x="3795" y="1108"/>
                  </a:lnTo>
                  <a:lnTo>
                    <a:pt x="3795" y="1113"/>
                  </a:lnTo>
                  <a:lnTo>
                    <a:pt x="3795" y="1117"/>
                  </a:lnTo>
                  <a:lnTo>
                    <a:pt x="3794" y="1122"/>
                  </a:lnTo>
                  <a:lnTo>
                    <a:pt x="3794" y="1126"/>
                  </a:lnTo>
                  <a:lnTo>
                    <a:pt x="3794" y="1130"/>
                  </a:lnTo>
                  <a:lnTo>
                    <a:pt x="3793" y="1135"/>
                  </a:lnTo>
                  <a:lnTo>
                    <a:pt x="3793" y="1139"/>
                  </a:lnTo>
                  <a:lnTo>
                    <a:pt x="3796" y="1139"/>
                  </a:lnTo>
                  <a:lnTo>
                    <a:pt x="3799" y="1138"/>
                  </a:lnTo>
                  <a:lnTo>
                    <a:pt x="3802" y="1138"/>
                  </a:lnTo>
                  <a:lnTo>
                    <a:pt x="3804" y="1138"/>
                  </a:lnTo>
                  <a:lnTo>
                    <a:pt x="3807" y="1138"/>
                  </a:lnTo>
                  <a:lnTo>
                    <a:pt x="3810" y="1138"/>
                  </a:lnTo>
                  <a:lnTo>
                    <a:pt x="3813" y="1138"/>
                  </a:lnTo>
                  <a:lnTo>
                    <a:pt x="3816" y="1138"/>
                  </a:lnTo>
                  <a:lnTo>
                    <a:pt x="3818" y="1138"/>
                  </a:lnTo>
                  <a:lnTo>
                    <a:pt x="3821" y="1138"/>
                  </a:lnTo>
                  <a:lnTo>
                    <a:pt x="3823" y="1138"/>
                  </a:lnTo>
                  <a:lnTo>
                    <a:pt x="3826" y="1138"/>
                  </a:lnTo>
                  <a:lnTo>
                    <a:pt x="3828" y="1138"/>
                  </a:lnTo>
                  <a:lnTo>
                    <a:pt x="3831" y="1138"/>
                  </a:lnTo>
                  <a:lnTo>
                    <a:pt x="3833" y="1139"/>
                  </a:lnTo>
                  <a:lnTo>
                    <a:pt x="3836" y="1139"/>
                  </a:lnTo>
                  <a:lnTo>
                    <a:pt x="3835" y="1129"/>
                  </a:lnTo>
                  <a:lnTo>
                    <a:pt x="3835" y="1119"/>
                  </a:lnTo>
                  <a:lnTo>
                    <a:pt x="3835" y="1109"/>
                  </a:lnTo>
                  <a:lnTo>
                    <a:pt x="3834" y="1099"/>
                  </a:lnTo>
                  <a:lnTo>
                    <a:pt x="3834" y="1089"/>
                  </a:lnTo>
                  <a:lnTo>
                    <a:pt x="3834" y="1079"/>
                  </a:lnTo>
                  <a:lnTo>
                    <a:pt x="3834" y="1069"/>
                  </a:lnTo>
                  <a:lnTo>
                    <a:pt x="3834" y="1059"/>
                  </a:lnTo>
                  <a:lnTo>
                    <a:pt x="3834" y="1051"/>
                  </a:lnTo>
                  <a:lnTo>
                    <a:pt x="3834" y="1044"/>
                  </a:lnTo>
                  <a:lnTo>
                    <a:pt x="3834" y="1037"/>
                  </a:lnTo>
                  <a:lnTo>
                    <a:pt x="3834" y="1029"/>
                  </a:lnTo>
                  <a:lnTo>
                    <a:pt x="3834" y="1022"/>
                  </a:lnTo>
                  <a:lnTo>
                    <a:pt x="3834" y="1014"/>
                  </a:lnTo>
                  <a:lnTo>
                    <a:pt x="3835" y="1007"/>
                  </a:lnTo>
                  <a:lnTo>
                    <a:pt x="3835" y="1000"/>
                  </a:lnTo>
                  <a:lnTo>
                    <a:pt x="3835" y="995"/>
                  </a:lnTo>
                  <a:lnTo>
                    <a:pt x="3835" y="991"/>
                  </a:lnTo>
                  <a:lnTo>
                    <a:pt x="3835" y="987"/>
                  </a:lnTo>
                  <a:lnTo>
                    <a:pt x="3835" y="982"/>
                  </a:lnTo>
                  <a:lnTo>
                    <a:pt x="3836" y="978"/>
                  </a:lnTo>
                  <a:lnTo>
                    <a:pt x="3836" y="974"/>
                  </a:lnTo>
                  <a:lnTo>
                    <a:pt x="3837" y="969"/>
                  </a:lnTo>
                  <a:lnTo>
                    <a:pt x="3837" y="965"/>
                  </a:lnTo>
                  <a:lnTo>
                    <a:pt x="3834" y="965"/>
                  </a:lnTo>
                  <a:lnTo>
                    <a:pt x="3831" y="965"/>
                  </a:lnTo>
                  <a:lnTo>
                    <a:pt x="3829" y="965"/>
                  </a:lnTo>
                  <a:lnTo>
                    <a:pt x="3826" y="966"/>
                  </a:lnTo>
                  <a:lnTo>
                    <a:pt x="3824" y="966"/>
                  </a:lnTo>
                  <a:lnTo>
                    <a:pt x="3821" y="966"/>
                  </a:lnTo>
                  <a:lnTo>
                    <a:pt x="3818" y="966"/>
                  </a:lnTo>
                  <a:lnTo>
                    <a:pt x="3816" y="966"/>
                  </a:lnTo>
                  <a:lnTo>
                    <a:pt x="3813" y="966"/>
                  </a:lnTo>
                  <a:lnTo>
                    <a:pt x="3811" y="966"/>
                  </a:lnTo>
                  <a:lnTo>
                    <a:pt x="3808" y="966"/>
                  </a:lnTo>
                  <a:lnTo>
                    <a:pt x="3805" y="966"/>
                  </a:lnTo>
                  <a:lnTo>
                    <a:pt x="3803" y="965"/>
                  </a:lnTo>
                  <a:lnTo>
                    <a:pt x="3800" y="965"/>
                  </a:lnTo>
                  <a:lnTo>
                    <a:pt x="3798" y="965"/>
                  </a:lnTo>
                  <a:lnTo>
                    <a:pt x="3795" y="965"/>
                  </a:lnTo>
                  <a:lnTo>
                    <a:pt x="3795" y="969"/>
                  </a:lnTo>
                  <a:lnTo>
                    <a:pt x="3795" y="973"/>
                  </a:lnTo>
                  <a:lnTo>
                    <a:pt x="3796" y="977"/>
                  </a:lnTo>
                  <a:lnTo>
                    <a:pt x="3796" y="982"/>
                  </a:lnTo>
                  <a:lnTo>
                    <a:pt x="3796" y="986"/>
                  </a:lnTo>
                  <a:lnTo>
                    <a:pt x="3796" y="990"/>
                  </a:lnTo>
                  <a:lnTo>
                    <a:pt x="3796" y="994"/>
                  </a:lnTo>
                  <a:lnTo>
                    <a:pt x="3796" y="999"/>
                  </a:lnTo>
                  <a:lnTo>
                    <a:pt x="3796" y="1003"/>
                  </a:lnTo>
                  <a:lnTo>
                    <a:pt x="3796" y="1007"/>
                  </a:lnTo>
                  <a:lnTo>
                    <a:pt x="3796" y="1012"/>
                  </a:lnTo>
                  <a:lnTo>
                    <a:pt x="3796" y="1017"/>
                  </a:lnTo>
                  <a:lnTo>
                    <a:pt x="3796" y="1021"/>
                  </a:lnTo>
                  <a:lnTo>
                    <a:pt x="3796" y="1026"/>
                  </a:lnTo>
                  <a:lnTo>
                    <a:pt x="3796" y="1030"/>
                  </a:lnTo>
                  <a:lnTo>
                    <a:pt x="3796" y="1035"/>
                  </a:lnTo>
                  <a:lnTo>
                    <a:pt x="3792" y="1035"/>
                  </a:lnTo>
                  <a:lnTo>
                    <a:pt x="3787" y="1035"/>
                  </a:lnTo>
                  <a:lnTo>
                    <a:pt x="3782" y="1035"/>
                  </a:lnTo>
                  <a:lnTo>
                    <a:pt x="3777" y="1035"/>
                  </a:lnTo>
                  <a:lnTo>
                    <a:pt x="3772" y="1035"/>
                  </a:lnTo>
                  <a:lnTo>
                    <a:pt x="3768" y="1035"/>
                  </a:lnTo>
                  <a:lnTo>
                    <a:pt x="3763" y="1035"/>
                  </a:lnTo>
                  <a:lnTo>
                    <a:pt x="3758" y="1035"/>
                  </a:lnTo>
                  <a:lnTo>
                    <a:pt x="3753" y="1035"/>
                  </a:lnTo>
                  <a:lnTo>
                    <a:pt x="3748" y="1035"/>
                  </a:lnTo>
                  <a:lnTo>
                    <a:pt x="3743" y="1035"/>
                  </a:lnTo>
                  <a:lnTo>
                    <a:pt x="3738" y="1035"/>
                  </a:lnTo>
                  <a:lnTo>
                    <a:pt x="3733" y="1035"/>
                  </a:lnTo>
                  <a:lnTo>
                    <a:pt x="3728" y="1035"/>
                  </a:lnTo>
                  <a:lnTo>
                    <a:pt x="3723" y="1035"/>
                  </a:lnTo>
                  <a:lnTo>
                    <a:pt x="3719" y="1035"/>
                  </a:lnTo>
                  <a:lnTo>
                    <a:pt x="3719" y="1032"/>
                  </a:lnTo>
                  <a:lnTo>
                    <a:pt x="3719" y="1029"/>
                  </a:lnTo>
                  <a:lnTo>
                    <a:pt x="3719" y="1026"/>
                  </a:lnTo>
                  <a:lnTo>
                    <a:pt x="3719" y="1023"/>
                  </a:lnTo>
                  <a:lnTo>
                    <a:pt x="3719" y="1020"/>
                  </a:lnTo>
                  <a:lnTo>
                    <a:pt x="3719" y="1017"/>
                  </a:lnTo>
                  <a:lnTo>
                    <a:pt x="3719" y="1014"/>
                  </a:lnTo>
                  <a:lnTo>
                    <a:pt x="3719" y="1011"/>
                  </a:lnTo>
                  <a:lnTo>
                    <a:pt x="3719" y="1010"/>
                  </a:lnTo>
                  <a:lnTo>
                    <a:pt x="3719" y="1008"/>
                  </a:lnTo>
                  <a:lnTo>
                    <a:pt x="3719" y="1007"/>
                  </a:lnTo>
                  <a:lnTo>
                    <a:pt x="3719" y="1005"/>
                  </a:lnTo>
                  <a:lnTo>
                    <a:pt x="3719" y="1004"/>
                  </a:lnTo>
                  <a:lnTo>
                    <a:pt x="3719" y="1003"/>
                  </a:lnTo>
                  <a:lnTo>
                    <a:pt x="3719" y="1002"/>
                  </a:lnTo>
                  <a:lnTo>
                    <a:pt x="3719" y="1000"/>
                  </a:lnTo>
                  <a:lnTo>
                    <a:pt x="3719" y="996"/>
                  </a:lnTo>
                  <a:lnTo>
                    <a:pt x="3719" y="991"/>
                  </a:lnTo>
                  <a:lnTo>
                    <a:pt x="3719" y="987"/>
                  </a:lnTo>
                  <a:lnTo>
                    <a:pt x="3720" y="983"/>
                  </a:lnTo>
                  <a:lnTo>
                    <a:pt x="3720" y="978"/>
                  </a:lnTo>
                  <a:lnTo>
                    <a:pt x="3720" y="974"/>
                  </a:lnTo>
                  <a:lnTo>
                    <a:pt x="3720" y="969"/>
                  </a:lnTo>
                  <a:lnTo>
                    <a:pt x="3720" y="965"/>
                  </a:lnTo>
                  <a:lnTo>
                    <a:pt x="3718" y="965"/>
                  </a:lnTo>
                  <a:lnTo>
                    <a:pt x="3715" y="965"/>
                  </a:lnTo>
                  <a:lnTo>
                    <a:pt x="3712" y="965"/>
                  </a:lnTo>
                  <a:lnTo>
                    <a:pt x="3710" y="966"/>
                  </a:lnTo>
                  <a:lnTo>
                    <a:pt x="3707" y="966"/>
                  </a:lnTo>
                  <a:lnTo>
                    <a:pt x="3705" y="966"/>
                  </a:lnTo>
                  <a:lnTo>
                    <a:pt x="3702" y="966"/>
                  </a:lnTo>
                  <a:lnTo>
                    <a:pt x="3699" y="966"/>
                  </a:lnTo>
                  <a:lnTo>
                    <a:pt x="3697" y="966"/>
                  </a:lnTo>
                  <a:lnTo>
                    <a:pt x="3694" y="966"/>
                  </a:lnTo>
                  <a:lnTo>
                    <a:pt x="3692" y="966"/>
                  </a:lnTo>
                  <a:lnTo>
                    <a:pt x="3689" y="966"/>
                  </a:lnTo>
                  <a:lnTo>
                    <a:pt x="3686" y="965"/>
                  </a:lnTo>
                  <a:lnTo>
                    <a:pt x="3684" y="965"/>
                  </a:lnTo>
                  <a:lnTo>
                    <a:pt x="3681" y="965"/>
                  </a:lnTo>
                  <a:lnTo>
                    <a:pt x="3679" y="965"/>
                  </a:lnTo>
                  <a:close/>
                  <a:moveTo>
                    <a:pt x="4078" y="965"/>
                  </a:moveTo>
                  <a:lnTo>
                    <a:pt x="4078" y="969"/>
                  </a:lnTo>
                  <a:lnTo>
                    <a:pt x="4078" y="974"/>
                  </a:lnTo>
                  <a:lnTo>
                    <a:pt x="4079" y="977"/>
                  </a:lnTo>
                  <a:lnTo>
                    <a:pt x="4079" y="982"/>
                  </a:lnTo>
                  <a:lnTo>
                    <a:pt x="4079" y="986"/>
                  </a:lnTo>
                  <a:lnTo>
                    <a:pt x="4080" y="990"/>
                  </a:lnTo>
                  <a:lnTo>
                    <a:pt x="4080" y="995"/>
                  </a:lnTo>
                  <a:lnTo>
                    <a:pt x="4080" y="999"/>
                  </a:lnTo>
                  <a:lnTo>
                    <a:pt x="4080" y="1003"/>
                  </a:lnTo>
                  <a:lnTo>
                    <a:pt x="4080" y="1007"/>
                  </a:lnTo>
                  <a:lnTo>
                    <a:pt x="4080" y="1011"/>
                  </a:lnTo>
                  <a:lnTo>
                    <a:pt x="4080" y="1015"/>
                  </a:lnTo>
                  <a:lnTo>
                    <a:pt x="4080" y="1019"/>
                  </a:lnTo>
                  <a:lnTo>
                    <a:pt x="4080" y="1024"/>
                  </a:lnTo>
                  <a:lnTo>
                    <a:pt x="4080" y="1028"/>
                  </a:lnTo>
                  <a:lnTo>
                    <a:pt x="4080" y="1032"/>
                  </a:lnTo>
                  <a:lnTo>
                    <a:pt x="4080" y="1033"/>
                  </a:lnTo>
                  <a:lnTo>
                    <a:pt x="4080" y="1035"/>
                  </a:lnTo>
                  <a:lnTo>
                    <a:pt x="4080" y="1037"/>
                  </a:lnTo>
                  <a:lnTo>
                    <a:pt x="4080" y="1039"/>
                  </a:lnTo>
                  <a:lnTo>
                    <a:pt x="4080" y="1040"/>
                  </a:lnTo>
                  <a:lnTo>
                    <a:pt x="4080" y="1042"/>
                  </a:lnTo>
                  <a:lnTo>
                    <a:pt x="4080" y="1044"/>
                  </a:lnTo>
                  <a:lnTo>
                    <a:pt x="4080" y="1045"/>
                  </a:lnTo>
                  <a:lnTo>
                    <a:pt x="4080" y="1057"/>
                  </a:lnTo>
                  <a:lnTo>
                    <a:pt x="4080" y="1069"/>
                  </a:lnTo>
                  <a:lnTo>
                    <a:pt x="4080" y="1081"/>
                  </a:lnTo>
                  <a:lnTo>
                    <a:pt x="4080" y="1092"/>
                  </a:lnTo>
                  <a:lnTo>
                    <a:pt x="4079" y="1104"/>
                  </a:lnTo>
                  <a:lnTo>
                    <a:pt x="4078" y="1116"/>
                  </a:lnTo>
                  <a:lnTo>
                    <a:pt x="4078" y="1127"/>
                  </a:lnTo>
                  <a:lnTo>
                    <a:pt x="4077" y="1139"/>
                  </a:lnTo>
                  <a:lnTo>
                    <a:pt x="4080" y="1139"/>
                  </a:lnTo>
                  <a:lnTo>
                    <a:pt x="4082" y="1138"/>
                  </a:lnTo>
                  <a:lnTo>
                    <a:pt x="4085" y="1138"/>
                  </a:lnTo>
                  <a:lnTo>
                    <a:pt x="4088" y="1138"/>
                  </a:lnTo>
                  <a:lnTo>
                    <a:pt x="4091" y="1138"/>
                  </a:lnTo>
                  <a:lnTo>
                    <a:pt x="4094" y="1138"/>
                  </a:lnTo>
                  <a:lnTo>
                    <a:pt x="4097" y="1138"/>
                  </a:lnTo>
                  <a:lnTo>
                    <a:pt x="4099" y="1138"/>
                  </a:lnTo>
                  <a:lnTo>
                    <a:pt x="4102" y="1138"/>
                  </a:lnTo>
                  <a:lnTo>
                    <a:pt x="4104" y="1138"/>
                  </a:lnTo>
                  <a:lnTo>
                    <a:pt x="4107" y="1138"/>
                  </a:lnTo>
                  <a:lnTo>
                    <a:pt x="4110" y="1138"/>
                  </a:lnTo>
                  <a:lnTo>
                    <a:pt x="4112" y="1138"/>
                  </a:lnTo>
                  <a:lnTo>
                    <a:pt x="4114" y="1138"/>
                  </a:lnTo>
                  <a:lnTo>
                    <a:pt x="4117" y="1139"/>
                  </a:lnTo>
                  <a:lnTo>
                    <a:pt x="4119" y="1139"/>
                  </a:lnTo>
                  <a:lnTo>
                    <a:pt x="4119" y="1135"/>
                  </a:lnTo>
                  <a:lnTo>
                    <a:pt x="4119" y="1130"/>
                  </a:lnTo>
                  <a:lnTo>
                    <a:pt x="4119" y="1125"/>
                  </a:lnTo>
                  <a:lnTo>
                    <a:pt x="4119" y="1120"/>
                  </a:lnTo>
                  <a:lnTo>
                    <a:pt x="4118" y="1116"/>
                  </a:lnTo>
                  <a:lnTo>
                    <a:pt x="4118" y="1111"/>
                  </a:lnTo>
                  <a:lnTo>
                    <a:pt x="4118" y="1106"/>
                  </a:lnTo>
                  <a:lnTo>
                    <a:pt x="4118" y="1101"/>
                  </a:lnTo>
                  <a:lnTo>
                    <a:pt x="4117" y="1095"/>
                  </a:lnTo>
                  <a:lnTo>
                    <a:pt x="4117" y="1088"/>
                  </a:lnTo>
                  <a:lnTo>
                    <a:pt x="4117" y="1082"/>
                  </a:lnTo>
                  <a:lnTo>
                    <a:pt x="4117" y="1075"/>
                  </a:lnTo>
                  <a:lnTo>
                    <a:pt x="4116" y="1068"/>
                  </a:lnTo>
                  <a:lnTo>
                    <a:pt x="4116" y="1062"/>
                  </a:lnTo>
                  <a:lnTo>
                    <a:pt x="4116" y="1055"/>
                  </a:lnTo>
                  <a:lnTo>
                    <a:pt x="4116" y="1048"/>
                  </a:lnTo>
                  <a:lnTo>
                    <a:pt x="4116" y="1042"/>
                  </a:lnTo>
                  <a:lnTo>
                    <a:pt x="4116" y="1036"/>
                  </a:lnTo>
                  <a:lnTo>
                    <a:pt x="4116" y="1030"/>
                  </a:lnTo>
                  <a:lnTo>
                    <a:pt x="4117" y="1024"/>
                  </a:lnTo>
                  <a:lnTo>
                    <a:pt x="4117" y="1017"/>
                  </a:lnTo>
                  <a:lnTo>
                    <a:pt x="4117" y="1011"/>
                  </a:lnTo>
                  <a:lnTo>
                    <a:pt x="4117" y="1005"/>
                  </a:lnTo>
                  <a:lnTo>
                    <a:pt x="4118" y="999"/>
                  </a:lnTo>
                  <a:lnTo>
                    <a:pt x="4118" y="994"/>
                  </a:lnTo>
                  <a:lnTo>
                    <a:pt x="4118" y="990"/>
                  </a:lnTo>
                  <a:lnTo>
                    <a:pt x="4118" y="986"/>
                  </a:lnTo>
                  <a:lnTo>
                    <a:pt x="4118" y="982"/>
                  </a:lnTo>
                  <a:lnTo>
                    <a:pt x="4119" y="977"/>
                  </a:lnTo>
                  <a:lnTo>
                    <a:pt x="4119" y="973"/>
                  </a:lnTo>
                  <a:lnTo>
                    <a:pt x="4119" y="969"/>
                  </a:lnTo>
                  <a:lnTo>
                    <a:pt x="4119" y="965"/>
                  </a:lnTo>
                  <a:lnTo>
                    <a:pt x="4117" y="965"/>
                  </a:lnTo>
                  <a:lnTo>
                    <a:pt x="4114" y="965"/>
                  </a:lnTo>
                  <a:lnTo>
                    <a:pt x="4111" y="965"/>
                  </a:lnTo>
                  <a:lnTo>
                    <a:pt x="4109" y="966"/>
                  </a:lnTo>
                  <a:lnTo>
                    <a:pt x="4106" y="966"/>
                  </a:lnTo>
                  <a:lnTo>
                    <a:pt x="4104" y="966"/>
                  </a:lnTo>
                  <a:lnTo>
                    <a:pt x="4101" y="966"/>
                  </a:lnTo>
                  <a:lnTo>
                    <a:pt x="4098" y="966"/>
                  </a:lnTo>
                  <a:lnTo>
                    <a:pt x="4096" y="966"/>
                  </a:lnTo>
                  <a:lnTo>
                    <a:pt x="4093" y="966"/>
                  </a:lnTo>
                  <a:lnTo>
                    <a:pt x="4091" y="966"/>
                  </a:lnTo>
                  <a:lnTo>
                    <a:pt x="4088" y="966"/>
                  </a:lnTo>
                  <a:lnTo>
                    <a:pt x="4085" y="965"/>
                  </a:lnTo>
                  <a:lnTo>
                    <a:pt x="4083" y="965"/>
                  </a:lnTo>
                  <a:lnTo>
                    <a:pt x="4080" y="965"/>
                  </a:lnTo>
                  <a:lnTo>
                    <a:pt x="4078" y="965"/>
                  </a:lnTo>
                  <a:close/>
                  <a:moveTo>
                    <a:pt x="4819" y="965"/>
                  </a:moveTo>
                  <a:lnTo>
                    <a:pt x="4820" y="969"/>
                  </a:lnTo>
                  <a:lnTo>
                    <a:pt x="4820" y="974"/>
                  </a:lnTo>
                  <a:lnTo>
                    <a:pt x="4820" y="977"/>
                  </a:lnTo>
                  <a:lnTo>
                    <a:pt x="4821" y="982"/>
                  </a:lnTo>
                  <a:lnTo>
                    <a:pt x="4821" y="986"/>
                  </a:lnTo>
                  <a:lnTo>
                    <a:pt x="4821" y="990"/>
                  </a:lnTo>
                  <a:lnTo>
                    <a:pt x="4821" y="995"/>
                  </a:lnTo>
                  <a:lnTo>
                    <a:pt x="4821" y="999"/>
                  </a:lnTo>
                  <a:lnTo>
                    <a:pt x="4821" y="1003"/>
                  </a:lnTo>
                  <a:lnTo>
                    <a:pt x="4821" y="1007"/>
                  </a:lnTo>
                  <a:lnTo>
                    <a:pt x="4821" y="1011"/>
                  </a:lnTo>
                  <a:lnTo>
                    <a:pt x="4821" y="1015"/>
                  </a:lnTo>
                  <a:lnTo>
                    <a:pt x="4821" y="1019"/>
                  </a:lnTo>
                  <a:lnTo>
                    <a:pt x="4822" y="1024"/>
                  </a:lnTo>
                  <a:lnTo>
                    <a:pt x="4822" y="1028"/>
                  </a:lnTo>
                  <a:lnTo>
                    <a:pt x="4822" y="1032"/>
                  </a:lnTo>
                  <a:lnTo>
                    <a:pt x="4822" y="1033"/>
                  </a:lnTo>
                  <a:lnTo>
                    <a:pt x="4822" y="1035"/>
                  </a:lnTo>
                  <a:lnTo>
                    <a:pt x="4822" y="1037"/>
                  </a:lnTo>
                  <a:lnTo>
                    <a:pt x="4822" y="1039"/>
                  </a:lnTo>
                  <a:lnTo>
                    <a:pt x="4822" y="1040"/>
                  </a:lnTo>
                  <a:lnTo>
                    <a:pt x="4822" y="1042"/>
                  </a:lnTo>
                  <a:lnTo>
                    <a:pt x="4822" y="1044"/>
                  </a:lnTo>
                  <a:lnTo>
                    <a:pt x="4822" y="1045"/>
                  </a:lnTo>
                  <a:lnTo>
                    <a:pt x="4822" y="1057"/>
                  </a:lnTo>
                  <a:lnTo>
                    <a:pt x="4821" y="1069"/>
                  </a:lnTo>
                  <a:lnTo>
                    <a:pt x="4821" y="1081"/>
                  </a:lnTo>
                  <a:lnTo>
                    <a:pt x="4821" y="1092"/>
                  </a:lnTo>
                  <a:lnTo>
                    <a:pt x="4821" y="1104"/>
                  </a:lnTo>
                  <a:lnTo>
                    <a:pt x="4820" y="1116"/>
                  </a:lnTo>
                  <a:lnTo>
                    <a:pt x="4819" y="1127"/>
                  </a:lnTo>
                  <a:lnTo>
                    <a:pt x="4818" y="1139"/>
                  </a:lnTo>
                  <a:lnTo>
                    <a:pt x="4821" y="1139"/>
                  </a:lnTo>
                  <a:lnTo>
                    <a:pt x="4824" y="1138"/>
                  </a:lnTo>
                  <a:lnTo>
                    <a:pt x="4826" y="1138"/>
                  </a:lnTo>
                  <a:lnTo>
                    <a:pt x="4829" y="1138"/>
                  </a:lnTo>
                  <a:lnTo>
                    <a:pt x="4832" y="1138"/>
                  </a:lnTo>
                  <a:lnTo>
                    <a:pt x="4835" y="1138"/>
                  </a:lnTo>
                  <a:lnTo>
                    <a:pt x="4838" y="1138"/>
                  </a:lnTo>
                  <a:lnTo>
                    <a:pt x="4841" y="1138"/>
                  </a:lnTo>
                  <a:lnTo>
                    <a:pt x="4843" y="1138"/>
                  </a:lnTo>
                  <a:lnTo>
                    <a:pt x="4846" y="1138"/>
                  </a:lnTo>
                  <a:lnTo>
                    <a:pt x="4848" y="1138"/>
                  </a:lnTo>
                  <a:lnTo>
                    <a:pt x="4851" y="1138"/>
                  </a:lnTo>
                  <a:lnTo>
                    <a:pt x="4853" y="1138"/>
                  </a:lnTo>
                  <a:lnTo>
                    <a:pt x="4856" y="1138"/>
                  </a:lnTo>
                  <a:lnTo>
                    <a:pt x="4858" y="1139"/>
                  </a:lnTo>
                  <a:lnTo>
                    <a:pt x="4861" y="1139"/>
                  </a:lnTo>
                  <a:lnTo>
                    <a:pt x="4860" y="1135"/>
                  </a:lnTo>
                  <a:lnTo>
                    <a:pt x="4860" y="1130"/>
                  </a:lnTo>
                  <a:lnTo>
                    <a:pt x="4860" y="1125"/>
                  </a:lnTo>
                  <a:lnTo>
                    <a:pt x="4860" y="1120"/>
                  </a:lnTo>
                  <a:lnTo>
                    <a:pt x="4860" y="1116"/>
                  </a:lnTo>
                  <a:lnTo>
                    <a:pt x="4859" y="1111"/>
                  </a:lnTo>
                  <a:lnTo>
                    <a:pt x="4859" y="1106"/>
                  </a:lnTo>
                  <a:lnTo>
                    <a:pt x="4859" y="1101"/>
                  </a:lnTo>
                  <a:lnTo>
                    <a:pt x="4859" y="1095"/>
                  </a:lnTo>
                  <a:lnTo>
                    <a:pt x="4858" y="1088"/>
                  </a:lnTo>
                  <a:lnTo>
                    <a:pt x="4858" y="1082"/>
                  </a:lnTo>
                  <a:lnTo>
                    <a:pt x="4858" y="1075"/>
                  </a:lnTo>
                  <a:lnTo>
                    <a:pt x="4858" y="1068"/>
                  </a:lnTo>
                  <a:lnTo>
                    <a:pt x="4858" y="1062"/>
                  </a:lnTo>
                  <a:lnTo>
                    <a:pt x="4858" y="1055"/>
                  </a:lnTo>
                  <a:lnTo>
                    <a:pt x="4858" y="1048"/>
                  </a:lnTo>
                  <a:lnTo>
                    <a:pt x="4858" y="1042"/>
                  </a:lnTo>
                  <a:lnTo>
                    <a:pt x="4858" y="1036"/>
                  </a:lnTo>
                  <a:lnTo>
                    <a:pt x="4858" y="1030"/>
                  </a:lnTo>
                  <a:lnTo>
                    <a:pt x="4858" y="1024"/>
                  </a:lnTo>
                  <a:lnTo>
                    <a:pt x="4858" y="1017"/>
                  </a:lnTo>
                  <a:lnTo>
                    <a:pt x="4858" y="1011"/>
                  </a:lnTo>
                  <a:lnTo>
                    <a:pt x="4859" y="1005"/>
                  </a:lnTo>
                  <a:lnTo>
                    <a:pt x="4859" y="999"/>
                  </a:lnTo>
                  <a:lnTo>
                    <a:pt x="4859" y="994"/>
                  </a:lnTo>
                  <a:lnTo>
                    <a:pt x="4859" y="990"/>
                  </a:lnTo>
                  <a:lnTo>
                    <a:pt x="4860" y="986"/>
                  </a:lnTo>
                  <a:lnTo>
                    <a:pt x="4860" y="982"/>
                  </a:lnTo>
                  <a:lnTo>
                    <a:pt x="4860" y="977"/>
                  </a:lnTo>
                  <a:lnTo>
                    <a:pt x="4860" y="973"/>
                  </a:lnTo>
                  <a:lnTo>
                    <a:pt x="4860" y="969"/>
                  </a:lnTo>
                  <a:lnTo>
                    <a:pt x="4861" y="965"/>
                  </a:lnTo>
                  <a:lnTo>
                    <a:pt x="4858" y="965"/>
                  </a:lnTo>
                  <a:lnTo>
                    <a:pt x="4856" y="965"/>
                  </a:lnTo>
                  <a:lnTo>
                    <a:pt x="4853" y="965"/>
                  </a:lnTo>
                  <a:lnTo>
                    <a:pt x="4851" y="966"/>
                  </a:lnTo>
                  <a:lnTo>
                    <a:pt x="4848" y="966"/>
                  </a:lnTo>
                  <a:lnTo>
                    <a:pt x="4845" y="966"/>
                  </a:lnTo>
                  <a:lnTo>
                    <a:pt x="4843" y="966"/>
                  </a:lnTo>
                  <a:lnTo>
                    <a:pt x="4840" y="966"/>
                  </a:lnTo>
                  <a:lnTo>
                    <a:pt x="4838" y="966"/>
                  </a:lnTo>
                  <a:lnTo>
                    <a:pt x="4835" y="966"/>
                  </a:lnTo>
                  <a:lnTo>
                    <a:pt x="4832" y="966"/>
                  </a:lnTo>
                  <a:lnTo>
                    <a:pt x="4830" y="966"/>
                  </a:lnTo>
                  <a:lnTo>
                    <a:pt x="4827" y="965"/>
                  </a:lnTo>
                  <a:lnTo>
                    <a:pt x="4824" y="965"/>
                  </a:lnTo>
                  <a:lnTo>
                    <a:pt x="4822" y="965"/>
                  </a:lnTo>
                  <a:lnTo>
                    <a:pt x="4819" y="965"/>
                  </a:lnTo>
                  <a:close/>
                  <a:moveTo>
                    <a:pt x="5207" y="965"/>
                  </a:moveTo>
                  <a:lnTo>
                    <a:pt x="5208" y="970"/>
                  </a:lnTo>
                  <a:lnTo>
                    <a:pt x="5208" y="977"/>
                  </a:lnTo>
                  <a:lnTo>
                    <a:pt x="5208" y="984"/>
                  </a:lnTo>
                  <a:lnTo>
                    <a:pt x="5209" y="991"/>
                  </a:lnTo>
                  <a:lnTo>
                    <a:pt x="5209" y="998"/>
                  </a:lnTo>
                  <a:lnTo>
                    <a:pt x="5209" y="1005"/>
                  </a:lnTo>
                  <a:lnTo>
                    <a:pt x="5209" y="1012"/>
                  </a:lnTo>
                  <a:lnTo>
                    <a:pt x="5209" y="1019"/>
                  </a:lnTo>
                  <a:lnTo>
                    <a:pt x="5209" y="1026"/>
                  </a:lnTo>
                  <a:lnTo>
                    <a:pt x="5209" y="1030"/>
                  </a:lnTo>
                  <a:lnTo>
                    <a:pt x="5209" y="1033"/>
                  </a:lnTo>
                  <a:lnTo>
                    <a:pt x="5209" y="1037"/>
                  </a:lnTo>
                  <a:lnTo>
                    <a:pt x="5209" y="1041"/>
                  </a:lnTo>
                  <a:lnTo>
                    <a:pt x="5209" y="1045"/>
                  </a:lnTo>
                  <a:lnTo>
                    <a:pt x="5209" y="1049"/>
                  </a:lnTo>
                  <a:lnTo>
                    <a:pt x="5209" y="1053"/>
                  </a:lnTo>
                  <a:lnTo>
                    <a:pt x="5209" y="1056"/>
                  </a:lnTo>
                  <a:lnTo>
                    <a:pt x="5209" y="1067"/>
                  </a:lnTo>
                  <a:lnTo>
                    <a:pt x="5209" y="1077"/>
                  </a:lnTo>
                  <a:lnTo>
                    <a:pt x="5209" y="1088"/>
                  </a:lnTo>
                  <a:lnTo>
                    <a:pt x="5209" y="1098"/>
                  </a:lnTo>
                  <a:lnTo>
                    <a:pt x="5208" y="1108"/>
                  </a:lnTo>
                  <a:lnTo>
                    <a:pt x="5208" y="1118"/>
                  </a:lnTo>
                  <a:lnTo>
                    <a:pt x="5207" y="1129"/>
                  </a:lnTo>
                  <a:lnTo>
                    <a:pt x="5207" y="1139"/>
                  </a:lnTo>
                  <a:lnTo>
                    <a:pt x="5209" y="1139"/>
                  </a:lnTo>
                  <a:lnTo>
                    <a:pt x="5212" y="1139"/>
                  </a:lnTo>
                  <a:lnTo>
                    <a:pt x="5215" y="1138"/>
                  </a:lnTo>
                  <a:lnTo>
                    <a:pt x="5217" y="1138"/>
                  </a:lnTo>
                  <a:lnTo>
                    <a:pt x="5220" y="1138"/>
                  </a:lnTo>
                  <a:lnTo>
                    <a:pt x="5223" y="1138"/>
                  </a:lnTo>
                  <a:lnTo>
                    <a:pt x="5225" y="1138"/>
                  </a:lnTo>
                  <a:lnTo>
                    <a:pt x="5228" y="1138"/>
                  </a:lnTo>
                  <a:lnTo>
                    <a:pt x="5232" y="1138"/>
                  </a:lnTo>
                  <a:lnTo>
                    <a:pt x="5237" y="1138"/>
                  </a:lnTo>
                  <a:lnTo>
                    <a:pt x="5241" y="1138"/>
                  </a:lnTo>
                  <a:lnTo>
                    <a:pt x="5245" y="1138"/>
                  </a:lnTo>
                  <a:lnTo>
                    <a:pt x="5250" y="1138"/>
                  </a:lnTo>
                  <a:lnTo>
                    <a:pt x="5254" y="1138"/>
                  </a:lnTo>
                  <a:lnTo>
                    <a:pt x="5258" y="1137"/>
                  </a:lnTo>
                  <a:lnTo>
                    <a:pt x="5263" y="1138"/>
                  </a:lnTo>
                  <a:lnTo>
                    <a:pt x="5306" y="1139"/>
                  </a:lnTo>
                  <a:lnTo>
                    <a:pt x="5305" y="1138"/>
                  </a:lnTo>
                  <a:lnTo>
                    <a:pt x="5305" y="1136"/>
                  </a:lnTo>
                  <a:lnTo>
                    <a:pt x="5305" y="1135"/>
                  </a:lnTo>
                  <a:lnTo>
                    <a:pt x="5305" y="1134"/>
                  </a:lnTo>
                  <a:lnTo>
                    <a:pt x="5305" y="1132"/>
                  </a:lnTo>
                  <a:lnTo>
                    <a:pt x="5305" y="1131"/>
                  </a:lnTo>
                  <a:lnTo>
                    <a:pt x="5305" y="1129"/>
                  </a:lnTo>
                  <a:lnTo>
                    <a:pt x="5305" y="1128"/>
                  </a:lnTo>
                  <a:lnTo>
                    <a:pt x="5305" y="1127"/>
                  </a:lnTo>
                  <a:lnTo>
                    <a:pt x="5305" y="1125"/>
                  </a:lnTo>
                  <a:lnTo>
                    <a:pt x="5305" y="1124"/>
                  </a:lnTo>
                  <a:lnTo>
                    <a:pt x="5305" y="1123"/>
                  </a:lnTo>
                  <a:lnTo>
                    <a:pt x="5305" y="1121"/>
                  </a:lnTo>
                  <a:lnTo>
                    <a:pt x="5305" y="1120"/>
                  </a:lnTo>
                  <a:lnTo>
                    <a:pt x="5305" y="1118"/>
                  </a:lnTo>
                  <a:lnTo>
                    <a:pt x="5306" y="1117"/>
                  </a:lnTo>
                  <a:lnTo>
                    <a:pt x="5300" y="1118"/>
                  </a:lnTo>
                  <a:lnTo>
                    <a:pt x="5295" y="1118"/>
                  </a:lnTo>
                  <a:lnTo>
                    <a:pt x="5289" y="1118"/>
                  </a:lnTo>
                  <a:lnTo>
                    <a:pt x="5283" y="1119"/>
                  </a:lnTo>
                  <a:lnTo>
                    <a:pt x="5278" y="1119"/>
                  </a:lnTo>
                  <a:lnTo>
                    <a:pt x="5272" y="1120"/>
                  </a:lnTo>
                  <a:lnTo>
                    <a:pt x="5267" y="1120"/>
                  </a:lnTo>
                  <a:lnTo>
                    <a:pt x="5261" y="1120"/>
                  </a:lnTo>
                  <a:lnTo>
                    <a:pt x="5247" y="1120"/>
                  </a:lnTo>
                  <a:lnTo>
                    <a:pt x="5247" y="1116"/>
                  </a:lnTo>
                  <a:lnTo>
                    <a:pt x="5247" y="1112"/>
                  </a:lnTo>
                  <a:lnTo>
                    <a:pt x="5247" y="1108"/>
                  </a:lnTo>
                  <a:lnTo>
                    <a:pt x="5247" y="1105"/>
                  </a:lnTo>
                  <a:lnTo>
                    <a:pt x="5247" y="1100"/>
                  </a:lnTo>
                  <a:lnTo>
                    <a:pt x="5247" y="1096"/>
                  </a:lnTo>
                  <a:lnTo>
                    <a:pt x="5247" y="1092"/>
                  </a:lnTo>
                  <a:lnTo>
                    <a:pt x="5247" y="1088"/>
                  </a:lnTo>
                  <a:lnTo>
                    <a:pt x="5247" y="1040"/>
                  </a:lnTo>
                  <a:lnTo>
                    <a:pt x="5247" y="1037"/>
                  </a:lnTo>
                  <a:lnTo>
                    <a:pt x="5247" y="1033"/>
                  </a:lnTo>
                  <a:lnTo>
                    <a:pt x="5247" y="1029"/>
                  </a:lnTo>
                  <a:lnTo>
                    <a:pt x="5247" y="1025"/>
                  </a:lnTo>
                  <a:lnTo>
                    <a:pt x="5247" y="1022"/>
                  </a:lnTo>
                  <a:lnTo>
                    <a:pt x="5247" y="1018"/>
                  </a:lnTo>
                  <a:lnTo>
                    <a:pt x="5247" y="1014"/>
                  </a:lnTo>
                  <a:lnTo>
                    <a:pt x="5247" y="1010"/>
                  </a:lnTo>
                  <a:lnTo>
                    <a:pt x="5247" y="1005"/>
                  </a:lnTo>
                  <a:lnTo>
                    <a:pt x="5247" y="999"/>
                  </a:lnTo>
                  <a:lnTo>
                    <a:pt x="5248" y="993"/>
                  </a:lnTo>
                  <a:lnTo>
                    <a:pt x="5248" y="988"/>
                  </a:lnTo>
                  <a:lnTo>
                    <a:pt x="5248" y="982"/>
                  </a:lnTo>
                  <a:lnTo>
                    <a:pt x="5248" y="976"/>
                  </a:lnTo>
                  <a:lnTo>
                    <a:pt x="5249" y="970"/>
                  </a:lnTo>
                  <a:lnTo>
                    <a:pt x="5249" y="965"/>
                  </a:lnTo>
                  <a:lnTo>
                    <a:pt x="5246" y="965"/>
                  </a:lnTo>
                  <a:lnTo>
                    <a:pt x="5244" y="965"/>
                  </a:lnTo>
                  <a:lnTo>
                    <a:pt x="5241" y="965"/>
                  </a:lnTo>
                  <a:lnTo>
                    <a:pt x="5239" y="966"/>
                  </a:lnTo>
                  <a:lnTo>
                    <a:pt x="5236" y="966"/>
                  </a:lnTo>
                  <a:lnTo>
                    <a:pt x="5233" y="966"/>
                  </a:lnTo>
                  <a:lnTo>
                    <a:pt x="5231" y="966"/>
                  </a:lnTo>
                  <a:lnTo>
                    <a:pt x="5228" y="966"/>
                  </a:lnTo>
                  <a:lnTo>
                    <a:pt x="5226" y="966"/>
                  </a:lnTo>
                  <a:lnTo>
                    <a:pt x="5223" y="966"/>
                  </a:lnTo>
                  <a:lnTo>
                    <a:pt x="5220" y="966"/>
                  </a:lnTo>
                  <a:lnTo>
                    <a:pt x="5218" y="966"/>
                  </a:lnTo>
                  <a:lnTo>
                    <a:pt x="5215" y="965"/>
                  </a:lnTo>
                  <a:lnTo>
                    <a:pt x="5213" y="965"/>
                  </a:lnTo>
                  <a:lnTo>
                    <a:pt x="5210" y="965"/>
                  </a:lnTo>
                  <a:lnTo>
                    <a:pt x="5207" y="965"/>
                  </a:lnTo>
                  <a:close/>
                  <a:moveTo>
                    <a:pt x="6207" y="965"/>
                  </a:moveTo>
                  <a:lnTo>
                    <a:pt x="6207" y="968"/>
                  </a:lnTo>
                  <a:lnTo>
                    <a:pt x="6207" y="973"/>
                  </a:lnTo>
                  <a:lnTo>
                    <a:pt x="6207" y="978"/>
                  </a:lnTo>
                  <a:lnTo>
                    <a:pt x="6207" y="983"/>
                  </a:lnTo>
                  <a:lnTo>
                    <a:pt x="6207" y="988"/>
                  </a:lnTo>
                  <a:lnTo>
                    <a:pt x="6208" y="993"/>
                  </a:lnTo>
                  <a:lnTo>
                    <a:pt x="6208" y="998"/>
                  </a:lnTo>
                  <a:lnTo>
                    <a:pt x="6208" y="1004"/>
                  </a:lnTo>
                  <a:lnTo>
                    <a:pt x="6208" y="1008"/>
                  </a:lnTo>
                  <a:lnTo>
                    <a:pt x="6208" y="1012"/>
                  </a:lnTo>
                  <a:lnTo>
                    <a:pt x="6208" y="1016"/>
                  </a:lnTo>
                  <a:lnTo>
                    <a:pt x="6208" y="1020"/>
                  </a:lnTo>
                  <a:lnTo>
                    <a:pt x="6208" y="1023"/>
                  </a:lnTo>
                  <a:lnTo>
                    <a:pt x="6208" y="1027"/>
                  </a:lnTo>
                  <a:lnTo>
                    <a:pt x="6208" y="1031"/>
                  </a:lnTo>
                  <a:lnTo>
                    <a:pt x="6208" y="1034"/>
                  </a:lnTo>
                  <a:lnTo>
                    <a:pt x="6208" y="1038"/>
                  </a:lnTo>
                  <a:lnTo>
                    <a:pt x="6208" y="1043"/>
                  </a:lnTo>
                  <a:lnTo>
                    <a:pt x="6208" y="1048"/>
                  </a:lnTo>
                  <a:lnTo>
                    <a:pt x="6208" y="1053"/>
                  </a:lnTo>
                  <a:lnTo>
                    <a:pt x="6208" y="1058"/>
                  </a:lnTo>
                  <a:lnTo>
                    <a:pt x="6208" y="1062"/>
                  </a:lnTo>
                  <a:lnTo>
                    <a:pt x="6208" y="1067"/>
                  </a:lnTo>
                  <a:lnTo>
                    <a:pt x="6208" y="1072"/>
                  </a:lnTo>
                  <a:lnTo>
                    <a:pt x="6208" y="1077"/>
                  </a:lnTo>
                  <a:lnTo>
                    <a:pt x="6208" y="1083"/>
                  </a:lnTo>
                  <a:lnTo>
                    <a:pt x="6208" y="1089"/>
                  </a:lnTo>
                  <a:lnTo>
                    <a:pt x="6207" y="1095"/>
                  </a:lnTo>
                  <a:lnTo>
                    <a:pt x="6207" y="1101"/>
                  </a:lnTo>
                  <a:lnTo>
                    <a:pt x="6207" y="1107"/>
                  </a:lnTo>
                  <a:lnTo>
                    <a:pt x="6207" y="1113"/>
                  </a:lnTo>
                  <a:lnTo>
                    <a:pt x="6207" y="1119"/>
                  </a:lnTo>
                  <a:lnTo>
                    <a:pt x="6207" y="1125"/>
                  </a:lnTo>
                  <a:lnTo>
                    <a:pt x="6207" y="1126"/>
                  </a:lnTo>
                  <a:lnTo>
                    <a:pt x="6207" y="1128"/>
                  </a:lnTo>
                  <a:lnTo>
                    <a:pt x="6206" y="1130"/>
                  </a:lnTo>
                  <a:lnTo>
                    <a:pt x="6206" y="1132"/>
                  </a:lnTo>
                  <a:lnTo>
                    <a:pt x="6206" y="1134"/>
                  </a:lnTo>
                  <a:lnTo>
                    <a:pt x="6206" y="1135"/>
                  </a:lnTo>
                  <a:lnTo>
                    <a:pt x="6206" y="1137"/>
                  </a:lnTo>
                  <a:lnTo>
                    <a:pt x="6206" y="1139"/>
                  </a:lnTo>
                  <a:lnTo>
                    <a:pt x="6209" y="1139"/>
                  </a:lnTo>
                  <a:lnTo>
                    <a:pt x="6211" y="1139"/>
                  </a:lnTo>
                  <a:lnTo>
                    <a:pt x="6215" y="1138"/>
                  </a:lnTo>
                  <a:lnTo>
                    <a:pt x="6217" y="1138"/>
                  </a:lnTo>
                  <a:lnTo>
                    <a:pt x="6220" y="1138"/>
                  </a:lnTo>
                  <a:lnTo>
                    <a:pt x="6223" y="1138"/>
                  </a:lnTo>
                  <a:lnTo>
                    <a:pt x="6226" y="1138"/>
                  </a:lnTo>
                  <a:lnTo>
                    <a:pt x="6229" y="1138"/>
                  </a:lnTo>
                  <a:lnTo>
                    <a:pt x="6232" y="1138"/>
                  </a:lnTo>
                  <a:lnTo>
                    <a:pt x="6236" y="1138"/>
                  </a:lnTo>
                  <a:lnTo>
                    <a:pt x="6240" y="1138"/>
                  </a:lnTo>
                  <a:lnTo>
                    <a:pt x="6244" y="1138"/>
                  </a:lnTo>
                  <a:lnTo>
                    <a:pt x="6247" y="1138"/>
                  </a:lnTo>
                  <a:lnTo>
                    <a:pt x="6251" y="1138"/>
                  </a:lnTo>
                  <a:lnTo>
                    <a:pt x="6255" y="1138"/>
                  </a:lnTo>
                  <a:lnTo>
                    <a:pt x="6259" y="1138"/>
                  </a:lnTo>
                  <a:lnTo>
                    <a:pt x="6264" y="1138"/>
                  </a:lnTo>
                  <a:lnTo>
                    <a:pt x="6270" y="1138"/>
                  </a:lnTo>
                  <a:lnTo>
                    <a:pt x="6276" y="1138"/>
                  </a:lnTo>
                  <a:lnTo>
                    <a:pt x="6282" y="1138"/>
                  </a:lnTo>
                  <a:lnTo>
                    <a:pt x="6288" y="1138"/>
                  </a:lnTo>
                  <a:lnTo>
                    <a:pt x="6293" y="1139"/>
                  </a:lnTo>
                  <a:lnTo>
                    <a:pt x="6299" y="1139"/>
                  </a:lnTo>
                  <a:lnTo>
                    <a:pt x="6304" y="1139"/>
                  </a:lnTo>
                  <a:lnTo>
                    <a:pt x="6304" y="1138"/>
                  </a:lnTo>
                  <a:lnTo>
                    <a:pt x="6304" y="1138"/>
                  </a:lnTo>
                  <a:lnTo>
                    <a:pt x="6304" y="1138"/>
                  </a:lnTo>
                  <a:lnTo>
                    <a:pt x="6304" y="1137"/>
                  </a:lnTo>
                  <a:lnTo>
                    <a:pt x="6304" y="1137"/>
                  </a:lnTo>
                  <a:lnTo>
                    <a:pt x="6304" y="1136"/>
                  </a:lnTo>
                  <a:lnTo>
                    <a:pt x="6304" y="1136"/>
                  </a:lnTo>
                  <a:lnTo>
                    <a:pt x="6304" y="1134"/>
                  </a:lnTo>
                  <a:lnTo>
                    <a:pt x="6304" y="1131"/>
                  </a:lnTo>
                  <a:lnTo>
                    <a:pt x="6304" y="1129"/>
                  </a:lnTo>
                  <a:lnTo>
                    <a:pt x="6304" y="1126"/>
                  </a:lnTo>
                  <a:lnTo>
                    <a:pt x="6304" y="1124"/>
                  </a:lnTo>
                  <a:lnTo>
                    <a:pt x="6304" y="1122"/>
                  </a:lnTo>
                  <a:lnTo>
                    <a:pt x="6304" y="1120"/>
                  </a:lnTo>
                  <a:lnTo>
                    <a:pt x="6304" y="1117"/>
                  </a:lnTo>
                  <a:lnTo>
                    <a:pt x="6297" y="1118"/>
                  </a:lnTo>
                  <a:lnTo>
                    <a:pt x="6290" y="1118"/>
                  </a:lnTo>
                  <a:lnTo>
                    <a:pt x="6283" y="1119"/>
                  </a:lnTo>
                  <a:lnTo>
                    <a:pt x="6275" y="1120"/>
                  </a:lnTo>
                  <a:lnTo>
                    <a:pt x="6268" y="1120"/>
                  </a:lnTo>
                  <a:lnTo>
                    <a:pt x="6261" y="1120"/>
                  </a:lnTo>
                  <a:lnTo>
                    <a:pt x="6253" y="1120"/>
                  </a:lnTo>
                  <a:lnTo>
                    <a:pt x="6246" y="1120"/>
                  </a:lnTo>
                  <a:lnTo>
                    <a:pt x="6246" y="1116"/>
                  </a:lnTo>
                  <a:lnTo>
                    <a:pt x="6246" y="1112"/>
                  </a:lnTo>
                  <a:lnTo>
                    <a:pt x="6246" y="1108"/>
                  </a:lnTo>
                  <a:lnTo>
                    <a:pt x="6246" y="1105"/>
                  </a:lnTo>
                  <a:lnTo>
                    <a:pt x="6246" y="1100"/>
                  </a:lnTo>
                  <a:lnTo>
                    <a:pt x="6246" y="1096"/>
                  </a:lnTo>
                  <a:lnTo>
                    <a:pt x="6246" y="1092"/>
                  </a:lnTo>
                  <a:lnTo>
                    <a:pt x="6246" y="1088"/>
                  </a:lnTo>
                  <a:lnTo>
                    <a:pt x="6246" y="1084"/>
                  </a:lnTo>
                  <a:lnTo>
                    <a:pt x="6246" y="1080"/>
                  </a:lnTo>
                  <a:lnTo>
                    <a:pt x="6246" y="1076"/>
                  </a:lnTo>
                  <a:lnTo>
                    <a:pt x="6246" y="1072"/>
                  </a:lnTo>
                  <a:lnTo>
                    <a:pt x="6246" y="1068"/>
                  </a:lnTo>
                  <a:lnTo>
                    <a:pt x="6246" y="1064"/>
                  </a:lnTo>
                  <a:lnTo>
                    <a:pt x="6246" y="1060"/>
                  </a:lnTo>
                  <a:lnTo>
                    <a:pt x="6246" y="1056"/>
                  </a:lnTo>
                  <a:lnTo>
                    <a:pt x="6247" y="1056"/>
                  </a:lnTo>
                  <a:lnTo>
                    <a:pt x="6249" y="1056"/>
                  </a:lnTo>
                  <a:lnTo>
                    <a:pt x="6250" y="1056"/>
                  </a:lnTo>
                  <a:lnTo>
                    <a:pt x="6252" y="1056"/>
                  </a:lnTo>
                  <a:lnTo>
                    <a:pt x="6254" y="1056"/>
                  </a:lnTo>
                  <a:lnTo>
                    <a:pt x="6255" y="1056"/>
                  </a:lnTo>
                  <a:lnTo>
                    <a:pt x="6257" y="1056"/>
                  </a:lnTo>
                  <a:lnTo>
                    <a:pt x="6258" y="1056"/>
                  </a:lnTo>
                  <a:lnTo>
                    <a:pt x="6264" y="1056"/>
                  </a:lnTo>
                  <a:lnTo>
                    <a:pt x="6270" y="1056"/>
                  </a:lnTo>
                  <a:lnTo>
                    <a:pt x="6275" y="1057"/>
                  </a:lnTo>
                  <a:lnTo>
                    <a:pt x="6281" y="1057"/>
                  </a:lnTo>
                  <a:lnTo>
                    <a:pt x="6287" y="1057"/>
                  </a:lnTo>
                  <a:lnTo>
                    <a:pt x="6292" y="1058"/>
                  </a:lnTo>
                  <a:lnTo>
                    <a:pt x="6298" y="1058"/>
                  </a:lnTo>
                  <a:lnTo>
                    <a:pt x="6304" y="1058"/>
                  </a:lnTo>
                  <a:lnTo>
                    <a:pt x="6303" y="1057"/>
                  </a:lnTo>
                  <a:lnTo>
                    <a:pt x="6303" y="1056"/>
                  </a:lnTo>
                  <a:lnTo>
                    <a:pt x="6303" y="1055"/>
                  </a:lnTo>
                  <a:lnTo>
                    <a:pt x="6303" y="1053"/>
                  </a:lnTo>
                  <a:lnTo>
                    <a:pt x="6302" y="1052"/>
                  </a:lnTo>
                  <a:lnTo>
                    <a:pt x="6302" y="1051"/>
                  </a:lnTo>
                  <a:lnTo>
                    <a:pt x="6302" y="1050"/>
                  </a:lnTo>
                  <a:lnTo>
                    <a:pt x="6302" y="1048"/>
                  </a:lnTo>
                  <a:lnTo>
                    <a:pt x="6302" y="1047"/>
                  </a:lnTo>
                  <a:lnTo>
                    <a:pt x="6302" y="1046"/>
                  </a:lnTo>
                  <a:lnTo>
                    <a:pt x="6302" y="1044"/>
                  </a:lnTo>
                  <a:lnTo>
                    <a:pt x="6303" y="1043"/>
                  </a:lnTo>
                  <a:lnTo>
                    <a:pt x="6303" y="1041"/>
                  </a:lnTo>
                  <a:lnTo>
                    <a:pt x="6303" y="1040"/>
                  </a:lnTo>
                  <a:lnTo>
                    <a:pt x="6303" y="1038"/>
                  </a:lnTo>
                  <a:lnTo>
                    <a:pt x="6304" y="1037"/>
                  </a:lnTo>
                  <a:lnTo>
                    <a:pt x="6246" y="1039"/>
                  </a:lnTo>
                  <a:lnTo>
                    <a:pt x="6246" y="1035"/>
                  </a:lnTo>
                  <a:lnTo>
                    <a:pt x="6246" y="1032"/>
                  </a:lnTo>
                  <a:lnTo>
                    <a:pt x="6246" y="1028"/>
                  </a:lnTo>
                  <a:lnTo>
                    <a:pt x="6246" y="1024"/>
                  </a:lnTo>
                  <a:lnTo>
                    <a:pt x="6246" y="1021"/>
                  </a:lnTo>
                  <a:lnTo>
                    <a:pt x="6246" y="1017"/>
                  </a:lnTo>
                  <a:lnTo>
                    <a:pt x="6246" y="1014"/>
                  </a:lnTo>
                  <a:lnTo>
                    <a:pt x="6246" y="1010"/>
                  </a:lnTo>
                  <a:lnTo>
                    <a:pt x="6246" y="1007"/>
                  </a:lnTo>
                  <a:lnTo>
                    <a:pt x="6246" y="1004"/>
                  </a:lnTo>
                  <a:lnTo>
                    <a:pt x="6246" y="1000"/>
                  </a:lnTo>
                  <a:lnTo>
                    <a:pt x="6246" y="997"/>
                  </a:lnTo>
                  <a:lnTo>
                    <a:pt x="6247" y="994"/>
                  </a:lnTo>
                  <a:lnTo>
                    <a:pt x="6247" y="990"/>
                  </a:lnTo>
                  <a:lnTo>
                    <a:pt x="6247" y="987"/>
                  </a:lnTo>
                  <a:lnTo>
                    <a:pt x="6247" y="984"/>
                  </a:lnTo>
                  <a:lnTo>
                    <a:pt x="6254" y="984"/>
                  </a:lnTo>
                  <a:lnTo>
                    <a:pt x="6261" y="984"/>
                  </a:lnTo>
                  <a:lnTo>
                    <a:pt x="6268" y="984"/>
                  </a:lnTo>
                  <a:lnTo>
                    <a:pt x="6276" y="985"/>
                  </a:lnTo>
                  <a:lnTo>
                    <a:pt x="6283" y="985"/>
                  </a:lnTo>
                  <a:lnTo>
                    <a:pt x="6290" y="986"/>
                  </a:lnTo>
                  <a:lnTo>
                    <a:pt x="6297" y="987"/>
                  </a:lnTo>
                  <a:lnTo>
                    <a:pt x="6304" y="987"/>
                  </a:lnTo>
                  <a:lnTo>
                    <a:pt x="6304" y="987"/>
                  </a:lnTo>
                  <a:lnTo>
                    <a:pt x="6304" y="986"/>
                  </a:lnTo>
                  <a:lnTo>
                    <a:pt x="6304" y="986"/>
                  </a:lnTo>
                  <a:lnTo>
                    <a:pt x="6304" y="985"/>
                  </a:lnTo>
                  <a:lnTo>
                    <a:pt x="6304" y="985"/>
                  </a:lnTo>
                  <a:lnTo>
                    <a:pt x="6304" y="985"/>
                  </a:lnTo>
                  <a:lnTo>
                    <a:pt x="6304" y="984"/>
                  </a:lnTo>
                  <a:lnTo>
                    <a:pt x="6304" y="984"/>
                  </a:lnTo>
                  <a:lnTo>
                    <a:pt x="6304" y="981"/>
                  </a:lnTo>
                  <a:lnTo>
                    <a:pt x="6304" y="979"/>
                  </a:lnTo>
                  <a:lnTo>
                    <a:pt x="6304" y="977"/>
                  </a:lnTo>
                  <a:lnTo>
                    <a:pt x="6304" y="974"/>
                  </a:lnTo>
                  <a:lnTo>
                    <a:pt x="6304" y="972"/>
                  </a:lnTo>
                  <a:lnTo>
                    <a:pt x="6304" y="970"/>
                  </a:lnTo>
                  <a:lnTo>
                    <a:pt x="6304" y="967"/>
                  </a:lnTo>
                  <a:lnTo>
                    <a:pt x="6304" y="965"/>
                  </a:lnTo>
                  <a:lnTo>
                    <a:pt x="6297" y="965"/>
                  </a:lnTo>
                  <a:lnTo>
                    <a:pt x="6290" y="965"/>
                  </a:lnTo>
                  <a:lnTo>
                    <a:pt x="6283" y="966"/>
                  </a:lnTo>
                  <a:lnTo>
                    <a:pt x="6276" y="966"/>
                  </a:lnTo>
                  <a:lnTo>
                    <a:pt x="6269" y="966"/>
                  </a:lnTo>
                  <a:lnTo>
                    <a:pt x="6261" y="966"/>
                  </a:lnTo>
                  <a:lnTo>
                    <a:pt x="6254" y="966"/>
                  </a:lnTo>
                  <a:lnTo>
                    <a:pt x="6247" y="966"/>
                  </a:lnTo>
                  <a:lnTo>
                    <a:pt x="6242" y="966"/>
                  </a:lnTo>
                  <a:lnTo>
                    <a:pt x="6237" y="966"/>
                  </a:lnTo>
                  <a:lnTo>
                    <a:pt x="6232" y="966"/>
                  </a:lnTo>
                  <a:lnTo>
                    <a:pt x="6227" y="966"/>
                  </a:lnTo>
                  <a:lnTo>
                    <a:pt x="6222" y="965"/>
                  </a:lnTo>
                  <a:lnTo>
                    <a:pt x="6217" y="965"/>
                  </a:lnTo>
                  <a:lnTo>
                    <a:pt x="6212" y="965"/>
                  </a:lnTo>
                  <a:lnTo>
                    <a:pt x="6207" y="965"/>
                  </a:lnTo>
                  <a:close/>
                  <a:moveTo>
                    <a:pt x="5489" y="976"/>
                  </a:moveTo>
                  <a:lnTo>
                    <a:pt x="5493" y="976"/>
                  </a:lnTo>
                  <a:lnTo>
                    <a:pt x="5496" y="976"/>
                  </a:lnTo>
                  <a:lnTo>
                    <a:pt x="5500" y="977"/>
                  </a:lnTo>
                  <a:lnTo>
                    <a:pt x="5503" y="978"/>
                  </a:lnTo>
                  <a:lnTo>
                    <a:pt x="5506" y="979"/>
                  </a:lnTo>
                  <a:lnTo>
                    <a:pt x="5508" y="980"/>
                  </a:lnTo>
                  <a:lnTo>
                    <a:pt x="5511" y="981"/>
                  </a:lnTo>
                  <a:lnTo>
                    <a:pt x="5514" y="983"/>
                  </a:lnTo>
                  <a:lnTo>
                    <a:pt x="5519" y="986"/>
                  </a:lnTo>
                  <a:lnTo>
                    <a:pt x="5523" y="990"/>
                  </a:lnTo>
                  <a:lnTo>
                    <a:pt x="5527" y="994"/>
                  </a:lnTo>
                  <a:lnTo>
                    <a:pt x="5530" y="999"/>
                  </a:lnTo>
                  <a:lnTo>
                    <a:pt x="5534" y="1004"/>
                  </a:lnTo>
                  <a:lnTo>
                    <a:pt x="5536" y="1010"/>
                  </a:lnTo>
                  <a:lnTo>
                    <a:pt x="5538" y="1016"/>
                  </a:lnTo>
                  <a:lnTo>
                    <a:pt x="5540" y="1022"/>
                  </a:lnTo>
                  <a:lnTo>
                    <a:pt x="5541" y="1028"/>
                  </a:lnTo>
                  <a:lnTo>
                    <a:pt x="5542" y="1034"/>
                  </a:lnTo>
                  <a:lnTo>
                    <a:pt x="5543" y="1041"/>
                  </a:lnTo>
                  <a:lnTo>
                    <a:pt x="5543" y="1047"/>
                  </a:lnTo>
                  <a:lnTo>
                    <a:pt x="5543" y="1054"/>
                  </a:lnTo>
                  <a:lnTo>
                    <a:pt x="5542" y="1060"/>
                  </a:lnTo>
                  <a:lnTo>
                    <a:pt x="5541" y="1067"/>
                  </a:lnTo>
                  <a:lnTo>
                    <a:pt x="5541" y="1074"/>
                  </a:lnTo>
                  <a:lnTo>
                    <a:pt x="5539" y="1080"/>
                  </a:lnTo>
                  <a:lnTo>
                    <a:pt x="5537" y="1087"/>
                  </a:lnTo>
                  <a:lnTo>
                    <a:pt x="5535" y="1093"/>
                  </a:lnTo>
                  <a:lnTo>
                    <a:pt x="5532" y="1099"/>
                  </a:lnTo>
                  <a:lnTo>
                    <a:pt x="5528" y="1106"/>
                  </a:lnTo>
                  <a:lnTo>
                    <a:pt x="5523" y="1111"/>
                  </a:lnTo>
                  <a:lnTo>
                    <a:pt x="5521" y="1114"/>
                  </a:lnTo>
                  <a:lnTo>
                    <a:pt x="5519" y="1116"/>
                  </a:lnTo>
                  <a:lnTo>
                    <a:pt x="5516" y="1119"/>
                  </a:lnTo>
                  <a:lnTo>
                    <a:pt x="5513" y="1121"/>
                  </a:lnTo>
                  <a:lnTo>
                    <a:pt x="5510" y="1122"/>
                  </a:lnTo>
                  <a:lnTo>
                    <a:pt x="5507" y="1124"/>
                  </a:lnTo>
                  <a:lnTo>
                    <a:pt x="5504" y="1125"/>
                  </a:lnTo>
                  <a:lnTo>
                    <a:pt x="5501" y="1127"/>
                  </a:lnTo>
                  <a:lnTo>
                    <a:pt x="5497" y="1127"/>
                  </a:lnTo>
                  <a:lnTo>
                    <a:pt x="5494" y="1128"/>
                  </a:lnTo>
                  <a:lnTo>
                    <a:pt x="5490" y="1129"/>
                  </a:lnTo>
                  <a:lnTo>
                    <a:pt x="5486" y="1129"/>
                  </a:lnTo>
                  <a:lnTo>
                    <a:pt x="5483" y="1129"/>
                  </a:lnTo>
                  <a:lnTo>
                    <a:pt x="5479" y="1128"/>
                  </a:lnTo>
                  <a:lnTo>
                    <a:pt x="5476" y="1128"/>
                  </a:lnTo>
                  <a:lnTo>
                    <a:pt x="5473" y="1127"/>
                  </a:lnTo>
                  <a:lnTo>
                    <a:pt x="5470" y="1126"/>
                  </a:lnTo>
                  <a:lnTo>
                    <a:pt x="5467" y="1125"/>
                  </a:lnTo>
                  <a:lnTo>
                    <a:pt x="5464" y="1124"/>
                  </a:lnTo>
                  <a:lnTo>
                    <a:pt x="5462" y="1123"/>
                  </a:lnTo>
                  <a:lnTo>
                    <a:pt x="5457" y="1120"/>
                  </a:lnTo>
                  <a:lnTo>
                    <a:pt x="5452" y="1116"/>
                  </a:lnTo>
                  <a:lnTo>
                    <a:pt x="5449" y="1111"/>
                  </a:lnTo>
                  <a:lnTo>
                    <a:pt x="5445" y="1107"/>
                  </a:lnTo>
                  <a:lnTo>
                    <a:pt x="5442" y="1102"/>
                  </a:lnTo>
                  <a:lnTo>
                    <a:pt x="5440" y="1096"/>
                  </a:lnTo>
                  <a:lnTo>
                    <a:pt x="5438" y="1091"/>
                  </a:lnTo>
                  <a:lnTo>
                    <a:pt x="5436" y="1085"/>
                  </a:lnTo>
                  <a:lnTo>
                    <a:pt x="5435" y="1079"/>
                  </a:lnTo>
                  <a:lnTo>
                    <a:pt x="5434" y="1073"/>
                  </a:lnTo>
                  <a:lnTo>
                    <a:pt x="5433" y="1066"/>
                  </a:lnTo>
                  <a:lnTo>
                    <a:pt x="5433" y="1060"/>
                  </a:lnTo>
                  <a:lnTo>
                    <a:pt x="5433" y="1053"/>
                  </a:lnTo>
                  <a:lnTo>
                    <a:pt x="5433" y="1046"/>
                  </a:lnTo>
                  <a:lnTo>
                    <a:pt x="5434" y="1039"/>
                  </a:lnTo>
                  <a:lnTo>
                    <a:pt x="5435" y="1032"/>
                  </a:lnTo>
                  <a:lnTo>
                    <a:pt x="5436" y="1025"/>
                  </a:lnTo>
                  <a:lnTo>
                    <a:pt x="5438" y="1019"/>
                  </a:lnTo>
                  <a:lnTo>
                    <a:pt x="5440" y="1012"/>
                  </a:lnTo>
                  <a:lnTo>
                    <a:pt x="5443" y="1006"/>
                  </a:lnTo>
                  <a:lnTo>
                    <a:pt x="5444" y="1003"/>
                  </a:lnTo>
                  <a:lnTo>
                    <a:pt x="5446" y="1000"/>
                  </a:lnTo>
                  <a:lnTo>
                    <a:pt x="5448" y="997"/>
                  </a:lnTo>
                  <a:lnTo>
                    <a:pt x="5451" y="994"/>
                  </a:lnTo>
                  <a:lnTo>
                    <a:pt x="5453" y="992"/>
                  </a:lnTo>
                  <a:lnTo>
                    <a:pt x="5455" y="989"/>
                  </a:lnTo>
                  <a:lnTo>
                    <a:pt x="5458" y="987"/>
                  </a:lnTo>
                  <a:lnTo>
                    <a:pt x="5461" y="985"/>
                  </a:lnTo>
                  <a:lnTo>
                    <a:pt x="5464" y="982"/>
                  </a:lnTo>
                  <a:lnTo>
                    <a:pt x="5467" y="980"/>
                  </a:lnTo>
                  <a:lnTo>
                    <a:pt x="5471" y="979"/>
                  </a:lnTo>
                  <a:lnTo>
                    <a:pt x="5474" y="978"/>
                  </a:lnTo>
                  <a:lnTo>
                    <a:pt x="5478" y="977"/>
                  </a:lnTo>
                  <a:lnTo>
                    <a:pt x="5481" y="976"/>
                  </a:lnTo>
                  <a:lnTo>
                    <a:pt x="5485" y="976"/>
                  </a:lnTo>
                  <a:lnTo>
                    <a:pt x="5489" y="976"/>
                  </a:lnTo>
                  <a:close/>
                  <a:moveTo>
                    <a:pt x="576" y="979"/>
                  </a:moveTo>
                  <a:lnTo>
                    <a:pt x="582" y="979"/>
                  </a:lnTo>
                  <a:lnTo>
                    <a:pt x="588" y="979"/>
                  </a:lnTo>
                  <a:lnTo>
                    <a:pt x="594" y="980"/>
                  </a:lnTo>
                  <a:lnTo>
                    <a:pt x="599" y="981"/>
                  </a:lnTo>
                  <a:lnTo>
                    <a:pt x="602" y="982"/>
                  </a:lnTo>
                  <a:lnTo>
                    <a:pt x="604" y="983"/>
                  </a:lnTo>
                  <a:lnTo>
                    <a:pt x="606" y="985"/>
                  </a:lnTo>
                  <a:lnTo>
                    <a:pt x="608" y="987"/>
                  </a:lnTo>
                  <a:lnTo>
                    <a:pt x="610" y="989"/>
                  </a:lnTo>
                  <a:lnTo>
                    <a:pt x="611" y="992"/>
                  </a:lnTo>
                  <a:lnTo>
                    <a:pt x="612" y="995"/>
                  </a:lnTo>
                  <a:lnTo>
                    <a:pt x="614" y="998"/>
                  </a:lnTo>
                  <a:lnTo>
                    <a:pt x="614" y="1000"/>
                  </a:lnTo>
                  <a:lnTo>
                    <a:pt x="614" y="1002"/>
                  </a:lnTo>
                  <a:lnTo>
                    <a:pt x="614" y="1004"/>
                  </a:lnTo>
                  <a:lnTo>
                    <a:pt x="615" y="1005"/>
                  </a:lnTo>
                  <a:lnTo>
                    <a:pt x="615" y="1006"/>
                  </a:lnTo>
                  <a:lnTo>
                    <a:pt x="615" y="1008"/>
                  </a:lnTo>
                  <a:lnTo>
                    <a:pt x="615" y="1009"/>
                  </a:lnTo>
                  <a:lnTo>
                    <a:pt x="615" y="1011"/>
                  </a:lnTo>
                  <a:lnTo>
                    <a:pt x="615" y="1016"/>
                  </a:lnTo>
                  <a:lnTo>
                    <a:pt x="614" y="1020"/>
                  </a:lnTo>
                  <a:lnTo>
                    <a:pt x="614" y="1024"/>
                  </a:lnTo>
                  <a:lnTo>
                    <a:pt x="612" y="1028"/>
                  </a:lnTo>
                  <a:lnTo>
                    <a:pt x="611" y="1032"/>
                  </a:lnTo>
                  <a:lnTo>
                    <a:pt x="609" y="1035"/>
                  </a:lnTo>
                  <a:lnTo>
                    <a:pt x="607" y="1038"/>
                  </a:lnTo>
                  <a:lnTo>
                    <a:pt x="605" y="1040"/>
                  </a:lnTo>
                  <a:lnTo>
                    <a:pt x="602" y="1042"/>
                  </a:lnTo>
                  <a:lnTo>
                    <a:pt x="599" y="1044"/>
                  </a:lnTo>
                  <a:lnTo>
                    <a:pt x="596" y="1046"/>
                  </a:lnTo>
                  <a:lnTo>
                    <a:pt x="593" y="1047"/>
                  </a:lnTo>
                  <a:lnTo>
                    <a:pt x="589" y="1047"/>
                  </a:lnTo>
                  <a:lnTo>
                    <a:pt x="584" y="1048"/>
                  </a:lnTo>
                  <a:lnTo>
                    <a:pt x="580" y="1048"/>
                  </a:lnTo>
                  <a:lnTo>
                    <a:pt x="575" y="1048"/>
                  </a:lnTo>
                  <a:lnTo>
                    <a:pt x="575" y="1045"/>
                  </a:lnTo>
                  <a:lnTo>
                    <a:pt x="575" y="1043"/>
                  </a:lnTo>
                  <a:lnTo>
                    <a:pt x="575" y="1041"/>
                  </a:lnTo>
                  <a:lnTo>
                    <a:pt x="575" y="1038"/>
                  </a:lnTo>
                  <a:lnTo>
                    <a:pt x="575" y="1036"/>
                  </a:lnTo>
                  <a:lnTo>
                    <a:pt x="575" y="1034"/>
                  </a:lnTo>
                  <a:lnTo>
                    <a:pt x="575" y="1032"/>
                  </a:lnTo>
                  <a:lnTo>
                    <a:pt x="575" y="1029"/>
                  </a:lnTo>
                  <a:lnTo>
                    <a:pt x="575" y="1027"/>
                  </a:lnTo>
                  <a:lnTo>
                    <a:pt x="575" y="1024"/>
                  </a:lnTo>
                  <a:lnTo>
                    <a:pt x="575" y="1022"/>
                  </a:lnTo>
                  <a:lnTo>
                    <a:pt x="575" y="1019"/>
                  </a:lnTo>
                  <a:lnTo>
                    <a:pt x="576" y="1017"/>
                  </a:lnTo>
                  <a:lnTo>
                    <a:pt x="576" y="1014"/>
                  </a:lnTo>
                  <a:lnTo>
                    <a:pt x="576" y="1012"/>
                  </a:lnTo>
                  <a:lnTo>
                    <a:pt x="576" y="1009"/>
                  </a:lnTo>
                  <a:lnTo>
                    <a:pt x="576" y="979"/>
                  </a:lnTo>
                  <a:close/>
                  <a:moveTo>
                    <a:pt x="2228" y="979"/>
                  </a:moveTo>
                  <a:lnTo>
                    <a:pt x="2234" y="979"/>
                  </a:lnTo>
                  <a:lnTo>
                    <a:pt x="2241" y="979"/>
                  </a:lnTo>
                  <a:lnTo>
                    <a:pt x="2247" y="980"/>
                  </a:lnTo>
                  <a:lnTo>
                    <a:pt x="2252" y="981"/>
                  </a:lnTo>
                  <a:lnTo>
                    <a:pt x="2254" y="982"/>
                  </a:lnTo>
                  <a:lnTo>
                    <a:pt x="2256" y="983"/>
                  </a:lnTo>
                  <a:lnTo>
                    <a:pt x="2259" y="985"/>
                  </a:lnTo>
                  <a:lnTo>
                    <a:pt x="2261" y="987"/>
                  </a:lnTo>
                  <a:lnTo>
                    <a:pt x="2262" y="989"/>
                  </a:lnTo>
                  <a:lnTo>
                    <a:pt x="2264" y="992"/>
                  </a:lnTo>
                  <a:lnTo>
                    <a:pt x="2265" y="995"/>
                  </a:lnTo>
                  <a:lnTo>
                    <a:pt x="2266" y="998"/>
                  </a:lnTo>
                  <a:lnTo>
                    <a:pt x="2266" y="1000"/>
                  </a:lnTo>
                  <a:lnTo>
                    <a:pt x="2267" y="1002"/>
                  </a:lnTo>
                  <a:lnTo>
                    <a:pt x="2267" y="1004"/>
                  </a:lnTo>
                  <a:lnTo>
                    <a:pt x="2267" y="1005"/>
                  </a:lnTo>
                  <a:lnTo>
                    <a:pt x="2267" y="1006"/>
                  </a:lnTo>
                  <a:lnTo>
                    <a:pt x="2268" y="1008"/>
                  </a:lnTo>
                  <a:lnTo>
                    <a:pt x="2268" y="1009"/>
                  </a:lnTo>
                  <a:lnTo>
                    <a:pt x="2268" y="1011"/>
                  </a:lnTo>
                  <a:lnTo>
                    <a:pt x="2267" y="1016"/>
                  </a:lnTo>
                  <a:lnTo>
                    <a:pt x="2267" y="1020"/>
                  </a:lnTo>
                  <a:lnTo>
                    <a:pt x="2266" y="1024"/>
                  </a:lnTo>
                  <a:lnTo>
                    <a:pt x="2265" y="1028"/>
                  </a:lnTo>
                  <a:lnTo>
                    <a:pt x="2264" y="1032"/>
                  </a:lnTo>
                  <a:lnTo>
                    <a:pt x="2262" y="1035"/>
                  </a:lnTo>
                  <a:lnTo>
                    <a:pt x="2260" y="1038"/>
                  </a:lnTo>
                  <a:lnTo>
                    <a:pt x="2257" y="1040"/>
                  </a:lnTo>
                  <a:lnTo>
                    <a:pt x="2255" y="1042"/>
                  </a:lnTo>
                  <a:lnTo>
                    <a:pt x="2252" y="1044"/>
                  </a:lnTo>
                  <a:lnTo>
                    <a:pt x="2249" y="1046"/>
                  </a:lnTo>
                  <a:lnTo>
                    <a:pt x="2245" y="1047"/>
                  </a:lnTo>
                  <a:lnTo>
                    <a:pt x="2241" y="1047"/>
                  </a:lnTo>
                  <a:lnTo>
                    <a:pt x="2237" y="1048"/>
                  </a:lnTo>
                  <a:lnTo>
                    <a:pt x="2232" y="1048"/>
                  </a:lnTo>
                  <a:lnTo>
                    <a:pt x="2228" y="1048"/>
                  </a:lnTo>
                  <a:lnTo>
                    <a:pt x="2228" y="1045"/>
                  </a:lnTo>
                  <a:lnTo>
                    <a:pt x="2228" y="1043"/>
                  </a:lnTo>
                  <a:lnTo>
                    <a:pt x="2228" y="1041"/>
                  </a:lnTo>
                  <a:lnTo>
                    <a:pt x="2228" y="1038"/>
                  </a:lnTo>
                  <a:lnTo>
                    <a:pt x="2228" y="1036"/>
                  </a:lnTo>
                  <a:lnTo>
                    <a:pt x="2228" y="1034"/>
                  </a:lnTo>
                  <a:lnTo>
                    <a:pt x="2228" y="1032"/>
                  </a:lnTo>
                  <a:lnTo>
                    <a:pt x="2228" y="1029"/>
                  </a:lnTo>
                  <a:lnTo>
                    <a:pt x="2228" y="1027"/>
                  </a:lnTo>
                  <a:lnTo>
                    <a:pt x="2228" y="1024"/>
                  </a:lnTo>
                  <a:lnTo>
                    <a:pt x="2228" y="1022"/>
                  </a:lnTo>
                  <a:lnTo>
                    <a:pt x="2228" y="1019"/>
                  </a:lnTo>
                  <a:lnTo>
                    <a:pt x="2228" y="1017"/>
                  </a:lnTo>
                  <a:lnTo>
                    <a:pt x="2228" y="1014"/>
                  </a:lnTo>
                  <a:lnTo>
                    <a:pt x="2228" y="1012"/>
                  </a:lnTo>
                  <a:lnTo>
                    <a:pt x="2228" y="1009"/>
                  </a:lnTo>
                  <a:lnTo>
                    <a:pt x="2228" y="979"/>
                  </a:lnTo>
                  <a:close/>
                  <a:moveTo>
                    <a:pt x="3261" y="979"/>
                  </a:moveTo>
                  <a:lnTo>
                    <a:pt x="3267" y="979"/>
                  </a:lnTo>
                  <a:lnTo>
                    <a:pt x="3274" y="979"/>
                  </a:lnTo>
                  <a:lnTo>
                    <a:pt x="3279" y="980"/>
                  </a:lnTo>
                  <a:lnTo>
                    <a:pt x="3285" y="981"/>
                  </a:lnTo>
                  <a:lnTo>
                    <a:pt x="3287" y="982"/>
                  </a:lnTo>
                  <a:lnTo>
                    <a:pt x="3289" y="983"/>
                  </a:lnTo>
                  <a:lnTo>
                    <a:pt x="3292" y="985"/>
                  </a:lnTo>
                  <a:lnTo>
                    <a:pt x="3294" y="987"/>
                  </a:lnTo>
                  <a:lnTo>
                    <a:pt x="3295" y="989"/>
                  </a:lnTo>
                  <a:lnTo>
                    <a:pt x="3297" y="992"/>
                  </a:lnTo>
                  <a:lnTo>
                    <a:pt x="3298" y="995"/>
                  </a:lnTo>
                  <a:lnTo>
                    <a:pt x="3299" y="998"/>
                  </a:lnTo>
                  <a:lnTo>
                    <a:pt x="3299" y="1000"/>
                  </a:lnTo>
                  <a:lnTo>
                    <a:pt x="3300" y="1002"/>
                  </a:lnTo>
                  <a:lnTo>
                    <a:pt x="3300" y="1004"/>
                  </a:lnTo>
                  <a:lnTo>
                    <a:pt x="3300" y="1005"/>
                  </a:lnTo>
                  <a:lnTo>
                    <a:pt x="3300" y="1006"/>
                  </a:lnTo>
                  <a:lnTo>
                    <a:pt x="3300" y="1008"/>
                  </a:lnTo>
                  <a:lnTo>
                    <a:pt x="3300" y="1009"/>
                  </a:lnTo>
                  <a:lnTo>
                    <a:pt x="3300" y="1011"/>
                  </a:lnTo>
                  <a:lnTo>
                    <a:pt x="3300" y="1016"/>
                  </a:lnTo>
                  <a:lnTo>
                    <a:pt x="3300" y="1020"/>
                  </a:lnTo>
                  <a:lnTo>
                    <a:pt x="3299" y="1024"/>
                  </a:lnTo>
                  <a:lnTo>
                    <a:pt x="3298" y="1028"/>
                  </a:lnTo>
                  <a:lnTo>
                    <a:pt x="3296" y="1032"/>
                  </a:lnTo>
                  <a:lnTo>
                    <a:pt x="3294" y="1035"/>
                  </a:lnTo>
                  <a:lnTo>
                    <a:pt x="3292" y="1038"/>
                  </a:lnTo>
                  <a:lnTo>
                    <a:pt x="3290" y="1040"/>
                  </a:lnTo>
                  <a:lnTo>
                    <a:pt x="3288" y="1042"/>
                  </a:lnTo>
                  <a:lnTo>
                    <a:pt x="3285" y="1044"/>
                  </a:lnTo>
                  <a:lnTo>
                    <a:pt x="3281" y="1046"/>
                  </a:lnTo>
                  <a:lnTo>
                    <a:pt x="3278" y="1047"/>
                  </a:lnTo>
                  <a:lnTo>
                    <a:pt x="3274" y="1047"/>
                  </a:lnTo>
                  <a:lnTo>
                    <a:pt x="3270" y="1048"/>
                  </a:lnTo>
                  <a:lnTo>
                    <a:pt x="3265" y="1048"/>
                  </a:lnTo>
                  <a:lnTo>
                    <a:pt x="3260" y="1048"/>
                  </a:lnTo>
                  <a:lnTo>
                    <a:pt x="3260" y="1045"/>
                  </a:lnTo>
                  <a:lnTo>
                    <a:pt x="3260" y="1043"/>
                  </a:lnTo>
                  <a:lnTo>
                    <a:pt x="3260" y="1041"/>
                  </a:lnTo>
                  <a:lnTo>
                    <a:pt x="3260" y="1038"/>
                  </a:lnTo>
                  <a:lnTo>
                    <a:pt x="3261" y="1036"/>
                  </a:lnTo>
                  <a:lnTo>
                    <a:pt x="3261" y="1034"/>
                  </a:lnTo>
                  <a:lnTo>
                    <a:pt x="3261" y="1032"/>
                  </a:lnTo>
                  <a:lnTo>
                    <a:pt x="3261" y="1029"/>
                  </a:lnTo>
                  <a:lnTo>
                    <a:pt x="3261" y="1027"/>
                  </a:lnTo>
                  <a:lnTo>
                    <a:pt x="3261" y="1024"/>
                  </a:lnTo>
                  <a:lnTo>
                    <a:pt x="3261" y="1022"/>
                  </a:lnTo>
                  <a:lnTo>
                    <a:pt x="3261" y="1019"/>
                  </a:lnTo>
                  <a:lnTo>
                    <a:pt x="3261" y="1017"/>
                  </a:lnTo>
                  <a:lnTo>
                    <a:pt x="3261" y="1014"/>
                  </a:lnTo>
                  <a:lnTo>
                    <a:pt x="3261" y="1012"/>
                  </a:lnTo>
                  <a:lnTo>
                    <a:pt x="3261" y="1009"/>
                  </a:lnTo>
                  <a:lnTo>
                    <a:pt x="3261" y="979"/>
                  </a:lnTo>
                  <a:close/>
                  <a:moveTo>
                    <a:pt x="4608" y="979"/>
                  </a:moveTo>
                  <a:lnTo>
                    <a:pt x="4611" y="979"/>
                  </a:lnTo>
                  <a:lnTo>
                    <a:pt x="4613" y="979"/>
                  </a:lnTo>
                  <a:lnTo>
                    <a:pt x="4615" y="979"/>
                  </a:lnTo>
                  <a:lnTo>
                    <a:pt x="4622" y="979"/>
                  </a:lnTo>
                  <a:lnTo>
                    <a:pt x="4629" y="980"/>
                  </a:lnTo>
                  <a:lnTo>
                    <a:pt x="4636" y="981"/>
                  </a:lnTo>
                  <a:lnTo>
                    <a:pt x="4642" y="982"/>
                  </a:lnTo>
                  <a:lnTo>
                    <a:pt x="4645" y="983"/>
                  </a:lnTo>
                  <a:lnTo>
                    <a:pt x="4647" y="984"/>
                  </a:lnTo>
                  <a:lnTo>
                    <a:pt x="4651" y="986"/>
                  </a:lnTo>
                  <a:lnTo>
                    <a:pt x="4653" y="987"/>
                  </a:lnTo>
                  <a:lnTo>
                    <a:pt x="4656" y="989"/>
                  </a:lnTo>
                  <a:lnTo>
                    <a:pt x="4659" y="991"/>
                  </a:lnTo>
                  <a:lnTo>
                    <a:pt x="4661" y="994"/>
                  </a:lnTo>
                  <a:lnTo>
                    <a:pt x="4664" y="996"/>
                  </a:lnTo>
                  <a:lnTo>
                    <a:pt x="4666" y="999"/>
                  </a:lnTo>
                  <a:lnTo>
                    <a:pt x="4668" y="1002"/>
                  </a:lnTo>
                  <a:lnTo>
                    <a:pt x="4670" y="1004"/>
                  </a:lnTo>
                  <a:lnTo>
                    <a:pt x="4671" y="1007"/>
                  </a:lnTo>
                  <a:lnTo>
                    <a:pt x="4674" y="1014"/>
                  </a:lnTo>
                  <a:lnTo>
                    <a:pt x="4676" y="1020"/>
                  </a:lnTo>
                  <a:lnTo>
                    <a:pt x="4678" y="1027"/>
                  </a:lnTo>
                  <a:lnTo>
                    <a:pt x="4679" y="1034"/>
                  </a:lnTo>
                  <a:lnTo>
                    <a:pt x="4680" y="1041"/>
                  </a:lnTo>
                  <a:lnTo>
                    <a:pt x="4680" y="1047"/>
                  </a:lnTo>
                  <a:lnTo>
                    <a:pt x="4680" y="1054"/>
                  </a:lnTo>
                  <a:lnTo>
                    <a:pt x="4680" y="1061"/>
                  </a:lnTo>
                  <a:lnTo>
                    <a:pt x="4679" y="1068"/>
                  </a:lnTo>
                  <a:lnTo>
                    <a:pt x="4677" y="1075"/>
                  </a:lnTo>
                  <a:lnTo>
                    <a:pt x="4675" y="1082"/>
                  </a:lnTo>
                  <a:lnTo>
                    <a:pt x="4673" y="1088"/>
                  </a:lnTo>
                  <a:lnTo>
                    <a:pt x="4670" y="1095"/>
                  </a:lnTo>
                  <a:lnTo>
                    <a:pt x="4666" y="1101"/>
                  </a:lnTo>
                  <a:lnTo>
                    <a:pt x="4664" y="1105"/>
                  </a:lnTo>
                  <a:lnTo>
                    <a:pt x="4661" y="1108"/>
                  </a:lnTo>
                  <a:lnTo>
                    <a:pt x="4658" y="1110"/>
                  </a:lnTo>
                  <a:lnTo>
                    <a:pt x="4655" y="1113"/>
                  </a:lnTo>
                  <a:lnTo>
                    <a:pt x="4653" y="1115"/>
                  </a:lnTo>
                  <a:lnTo>
                    <a:pt x="4650" y="1117"/>
                  </a:lnTo>
                  <a:lnTo>
                    <a:pt x="4647" y="1119"/>
                  </a:lnTo>
                  <a:lnTo>
                    <a:pt x="4643" y="1120"/>
                  </a:lnTo>
                  <a:lnTo>
                    <a:pt x="4640" y="1121"/>
                  </a:lnTo>
                  <a:lnTo>
                    <a:pt x="4637" y="1122"/>
                  </a:lnTo>
                  <a:lnTo>
                    <a:pt x="4634" y="1123"/>
                  </a:lnTo>
                  <a:lnTo>
                    <a:pt x="4630" y="1123"/>
                  </a:lnTo>
                  <a:lnTo>
                    <a:pt x="4622" y="1124"/>
                  </a:lnTo>
                  <a:lnTo>
                    <a:pt x="4614" y="1124"/>
                  </a:lnTo>
                  <a:lnTo>
                    <a:pt x="4612" y="1124"/>
                  </a:lnTo>
                  <a:lnTo>
                    <a:pt x="4610" y="1124"/>
                  </a:lnTo>
                  <a:lnTo>
                    <a:pt x="4607" y="1124"/>
                  </a:lnTo>
                  <a:lnTo>
                    <a:pt x="4605" y="1124"/>
                  </a:lnTo>
                  <a:lnTo>
                    <a:pt x="4603" y="1124"/>
                  </a:lnTo>
                  <a:lnTo>
                    <a:pt x="4600" y="1124"/>
                  </a:lnTo>
                  <a:lnTo>
                    <a:pt x="4598" y="1124"/>
                  </a:lnTo>
                  <a:lnTo>
                    <a:pt x="4596" y="1124"/>
                  </a:lnTo>
                  <a:lnTo>
                    <a:pt x="4596" y="1122"/>
                  </a:lnTo>
                  <a:lnTo>
                    <a:pt x="4596" y="1120"/>
                  </a:lnTo>
                  <a:lnTo>
                    <a:pt x="4596" y="1118"/>
                  </a:lnTo>
                  <a:lnTo>
                    <a:pt x="4596" y="1116"/>
                  </a:lnTo>
                  <a:lnTo>
                    <a:pt x="4596" y="1114"/>
                  </a:lnTo>
                  <a:lnTo>
                    <a:pt x="4596" y="1112"/>
                  </a:lnTo>
                  <a:lnTo>
                    <a:pt x="4596" y="1110"/>
                  </a:lnTo>
                  <a:lnTo>
                    <a:pt x="4596" y="1108"/>
                  </a:lnTo>
                  <a:lnTo>
                    <a:pt x="4596" y="1092"/>
                  </a:lnTo>
                  <a:lnTo>
                    <a:pt x="4596" y="1076"/>
                  </a:lnTo>
                  <a:lnTo>
                    <a:pt x="4596" y="1060"/>
                  </a:lnTo>
                  <a:lnTo>
                    <a:pt x="4596" y="1044"/>
                  </a:lnTo>
                  <a:lnTo>
                    <a:pt x="4596" y="1028"/>
                  </a:lnTo>
                  <a:lnTo>
                    <a:pt x="4596" y="1012"/>
                  </a:lnTo>
                  <a:lnTo>
                    <a:pt x="4597" y="996"/>
                  </a:lnTo>
                  <a:lnTo>
                    <a:pt x="4597" y="980"/>
                  </a:lnTo>
                  <a:lnTo>
                    <a:pt x="4599" y="980"/>
                  </a:lnTo>
                  <a:lnTo>
                    <a:pt x="4602" y="980"/>
                  </a:lnTo>
                  <a:lnTo>
                    <a:pt x="4604" y="980"/>
                  </a:lnTo>
                  <a:lnTo>
                    <a:pt x="4606" y="980"/>
                  </a:lnTo>
                  <a:lnTo>
                    <a:pt x="4608" y="979"/>
                  </a:lnTo>
                  <a:close/>
                  <a:moveTo>
                    <a:pt x="358" y="1012"/>
                  </a:moveTo>
                  <a:lnTo>
                    <a:pt x="360" y="1020"/>
                  </a:lnTo>
                  <a:lnTo>
                    <a:pt x="364" y="1027"/>
                  </a:lnTo>
                  <a:lnTo>
                    <a:pt x="366" y="1034"/>
                  </a:lnTo>
                  <a:lnTo>
                    <a:pt x="369" y="1042"/>
                  </a:lnTo>
                  <a:lnTo>
                    <a:pt x="372" y="1049"/>
                  </a:lnTo>
                  <a:lnTo>
                    <a:pt x="375" y="1057"/>
                  </a:lnTo>
                  <a:lnTo>
                    <a:pt x="377" y="1064"/>
                  </a:lnTo>
                  <a:lnTo>
                    <a:pt x="380" y="1071"/>
                  </a:lnTo>
                  <a:lnTo>
                    <a:pt x="334" y="1071"/>
                  </a:lnTo>
                  <a:lnTo>
                    <a:pt x="334" y="1069"/>
                  </a:lnTo>
                  <a:lnTo>
                    <a:pt x="337" y="1062"/>
                  </a:lnTo>
                  <a:lnTo>
                    <a:pt x="340" y="1055"/>
                  </a:lnTo>
                  <a:lnTo>
                    <a:pt x="343" y="1048"/>
                  </a:lnTo>
                  <a:lnTo>
                    <a:pt x="345" y="1041"/>
                  </a:lnTo>
                  <a:lnTo>
                    <a:pt x="349" y="1033"/>
                  </a:lnTo>
                  <a:lnTo>
                    <a:pt x="351" y="1026"/>
                  </a:lnTo>
                  <a:lnTo>
                    <a:pt x="355" y="1019"/>
                  </a:lnTo>
                  <a:lnTo>
                    <a:pt x="358" y="1012"/>
                  </a:lnTo>
                  <a:close/>
                  <a:moveTo>
                    <a:pt x="3043" y="1012"/>
                  </a:moveTo>
                  <a:lnTo>
                    <a:pt x="3046" y="1020"/>
                  </a:lnTo>
                  <a:lnTo>
                    <a:pt x="3049" y="1027"/>
                  </a:lnTo>
                  <a:lnTo>
                    <a:pt x="3051" y="1034"/>
                  </a:lnTo>
                  <a:lnTo>
                    <a:pt x="3055" y="1042"/>
                  </a:lnTo>
                  <a:lnTo>
                    <a:pt x="3057" y="1049"/>
                  </a:lnTo>
                  <a:lnTo>
                    <a:pt x="3060" y="1057"/>
                  </a:lnTo>
                  <a:lnTo>
                    <a:pt x="3063" y="1064"/>
                  </a:lnTo>
                  <a:lnTo>
                    <a:pt x="3066" y="1071"/>
                  </a:lnTo>
                  <a:lnTo>
                    <a:pt x="3019" y="1071"/>
                  </a:lnTo>
                  <a:lnTo>
                    <a:pt x="3020" y="1069"/>
                  </a:lnTo>
                  <a:lnTo>
                    <a:pt x="3022" y="1062"/>
                  </a:lnTo>
                  <a:lnTo>
                    <a:pt x="3025" y="1055"/>
                  </a:lnTo>
                  <a:lnTo>
                    <a:pt x="3028" y="1048"/>
                  </a:lnTo>
                  <a:lnTo>
                    <a:pt x="3031" y="1041"/>
                  </a:lnTo>
                  <a:lnTo>
                    <a:pt x="3034" y="1033"/>
                  </a:lnTo>
                  <a:lnTo>
                    <a:pt x="3037" y="1026"/>
                  </a:lnTo>
                  <a:lnTo>
                    <a:pt x="3040" y="1019"/>
                  </a:lnTo>
                  <a:lnTo>
                    <a:pt x="3043" y="1012"/>
                  </a:lnTo>
                  <a:close/>
                  <a:moveTo>
                    <a:pt x="5013" y="1012"/>
                  </a:moveTo>
                  <a:lnTo>
                    <a:pt x="5017" y="1020"/>
                  </a:lnTo>
                  <a:lnTo>
                    <a:pt x="5019" y="1027"/>
                  </a:lnTo>
                  <a:lnTo>
                    <a:pt x="5022" y="1034"/>
                  </a:lnTo>
                  <a:lnTo>
                    <a:pt x="5025" y="1042"/>
                  </a:lnTo>
                  <a:lnTo>
                    <a:pt x="5028" y="1049"/>
                  </a:lnTo>
                  <a:lnTo>
                    <a:pt x="5031" y="1057"/>
                  </a:lnTo>
                  <a:lnTo>
                    <a:pt x="5033" y="1064"/>
                  </a:lnTo>
                  <a:lnTo>
                    <a:pt x="5036" y="1071"/>
                  </a:lnTo>
                  <a:lnTo>
                    <a:pt x="4990" y="1071"/>
                  </a:lnTo>
                  <a:lnTo>
                    <a:pt x="4991" y="1069"/>
                  </a:lnTo>
                  <a:lnTo>
                    <a:pt x="4993" y="1062"/>
                  </a:lnTo>
                  <a:lnTo>
                    <a:pt x="4996" y="1055"/>
                  </a:lnTo>
                  <a:lnTo>
                    <a:pt x="4999" y="1048"/>
                  </a:lnTo>
                  <a:lnTo>
                    <a:pt x="5002" y="1041"/>
                  </a:lnTo>
                  <a:lnTo>
                    <a:pt x="5004" y="1033"/>
                  </a:lnTo>
                  <a:lnTo>
                    <a:pt x="5007" y="1026"/>
                  </a:lnTo>
                  <a:lnTo>
                    <a:pt x="5011" y="1019"/>
                  </a:lnTo>
                  <a:lnTo>
                    <a:pt x="5013" y="10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  <p:sp>
        <p:nvSpPr>
          <p:cNvPr id="7" name="Obdélník 6"/>
          <p:cNvSpPr/>
          <p:nvPr userDrawn="1"/>
        </p:nvSpPr>
        <p:spPr>
          <a:xfrm>
            <a:off x="1" y="3565319"/>
            <a:ext cx="12191998" cy="2571225"/>
          </a:xfrm>
          <a:prstGeom prst="rect">
            <a:avLst/>
          </a:prstGeom>
          <a:blipFill dpi="0" rotWithShape="1">
            <a:blip r:embed="rId2" cstate="email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23900" y="3932948"/>
            <a:ext cx="8705326" cy="1012031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Kliknutím lze upravit styl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23900" y="4976535"/>
            <a:ext cx="8705326" cy="686034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Tx/>
              <a:buNone/>
              <a:tabLst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lze upravit styl předlohy</a:t>
            </a:r>
          </a:p>
        </p:txBody>
      </p:sp>
    </p:spTree>
    <p:extLst>
      <p:ext uri="{BB962C8B-B14F-4D97-AF65-F5344CB8AC3E}">
        <p14:creationId xmlns:p14="http://schemas.microsoft.com/office/powerpoint/2010/main" val="393243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hled kapi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 userDrawn="1"/>
        </p:nvSpPr>
        <p:spPr bwMode="auto">
          <a:xfrm>
            <a:off x="1588" y="2408239"/>
            <a:ext cx="10922367" cy="3833813"/>
          </a:xfrm>
          <a:custGeom>
            <a:avLst/>
            <a:gdLst>
              <a:gd name="T0" fmla="*/ 0 w 6926"/>
              <a:gd name="T1" fmla="*/ 0 h 1489"/>
              <a:gd name="T2" fmla="*/ 6926 w 6926"/>
              <a:gd name="T3" fmla="*/ 0 h 1489"/>
              <a:gd name="T4" fmla="*/ 6522 w 6926"/>
              <a:gd name="T5" fmla="*/ 1489 h 1489"/>
              <a:gd name="T6" fmla="*/ 0 w 6926"/>
              <a:gd name="T7" fmla="*/ 1489 h 1489"/>
              <a:gd name="T8" fmla="*/ 0 w 6926"/>
              <a:gd name="T9" fmla="*/ 0 h 1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26" h="1489">
                <a:moveTo>
                  <a:pt x="0" y="0"/>
                </a:moveTo>
                <a:lnTo>
                  <a:pt x="6926" y="0"/>
                </a:lnTo>
                <a:lnTo>
                  <a:pt x="6522" y="1489"/>
                </a:lnTo>
                <a:lnTo>
                  <a:pt x="0" y="148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8" name="Freeform 6"/>
          <p:cNvSpPr>
            <a:spLocks/>
          </p:cNvSpPr>
          <p:nvPr userDrawn="1"/>
        </p:nvSpPr>
        <p:spPr bwMode="auto">
          <a:xfrm>
            <a:off x="10645526" y="2403476"/>
            <a:ext cx="1546474" cy="3841751"/>
          </a:xfrm>
          <a:custGeom>
            <a:avLst/>
            <a:gdLst>
              <a:gd name="T0" fmla="*/ 981 w 981"/>
              <a:gd name="T1" fmla="*/ 1492 h 1492"/>
              <a:gd name="T2" fmla="*/ 0 w 981"/>
              <a:gd name="T3" fmla="*/ 1492 h 1492"/>
              <a:gd name="T4" fmla="*/ 394 w 981"/>
              <a:gd name="T5" fmla="*/ 0 h 1492"/>
              <a:gd name="T6" fmla="*/ 981 w 981"/>
              <a:gd name="T7" fmla="*/ 0 h 1492"/>
              <a:gd name="T8" fmla="*/ 981 w 981"/>
              <a:gd name="T9" fmla="*/ 1492 h 1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1" h="1492">
                <a:moveTo>
                  <a:pt x="981" y="1492"/>
                </a:moveTo>
                <a:lnTo>
                  <a:pt x="0" y="1492"/>
                </a:lnTo>
                <a:lnTo>
                  <a:pt x="394" y="0"/>
                </a:lnTo>
                <a:lnTo>
                  <a:pt x="981" y="0"/>
                </a:lnTo>
                <a:lnTo>
                  <a:pt x="981" y="1492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838200" y="2644180"/>
            <a:ext cx="8788400" cy="985439"/>
          </a:xfrm>
        </p:spPr>
        <p:txBody>
          <a:bodyPr/>
          <a:lstStyle/>
          <a:p>
            <a:r>
              <a:rPr lang="cs-CZ" dirty="0"/>
              <a:t>Kliknutím lze upravit styl</a:t>
            </a:r>
          </a:p>
        </p:txBody>
      </p:sp>
      <p:sp>
        <p:nvSpPr>
          <p:cNvPr id="12" name="Zástupný symbol pro obsah 11"/>
          <p:cNvSpPr>
            <a:spLocks noGrp="1"/>
          </p:cNvSpPr>
          <p:nvPr>
            <p:ph sz="quarter" idx="10" hasCustomPrompt="1"/>
          </p:nvPr>
        </p:nvSpPr>
        <p:spPr>
          <a:xfrm>
            <a:off x="838200" y="3629619"/>
            <a:ext cx="8788400" cy="2148881"/>
          </a:xfrm>
        </p:spPr>
        <p:txBody>
          <a:bodyPr>
            <a:noAutofit/>
          </a:bodyPr>
          <a:lstStyle>
            <a:lvl1pPr marL="0" indent="0">
              <a:buNone/>
              <a:tabLst>
                <a:tab pos="6997700" algn="l"/>
              </a:tabLst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cs-CZ" dirty="0"/>
              <a:t>Upravte styly předlohy textu</a:t>
            </a:r>
          </a:p>
        </p:txBody>
      </p:sp>
    </p:spTree>
    <p:extLst>
      <p:ext uri="{BB962C8B-B14F-4D97-AF65-F5344CB8AC3E}">
        <p14:creationId xmlns:p14="http://schemas.microsoft.com/office/powerpoint/2010/main" val="1090801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bg>
      <p:bgPr>
        <a:solidFill>
          <a:schemeClr val="accent6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ek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434" b="4242"/>
          <a:stretch/>
        </p:blipFill>
        <p:spPr>
          <a:xfrm>
            <a:off x="233324" y="6243635"/>
            <a:ext cx="370716" cy="371475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745476"/>
            <a:ext cx="12191999" cy="112524"/>
          </a:xfrm>
          <a:prstGeom prst="rect">
            <a:avLst/>
          </a:prstGeom>
          <a:ln>
            <a:noFill/>
          </a:ln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cs-CZ"/>
              <a:t>STEM/MARK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fld id="{8A7AA762-EA47-416E-9E23-A6910279B34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8868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, obsah a obrá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479154"/>
            <a:ext cx="6372000" cy="4872916"/>
          </a:xfrm>
        </p:spPr>
        <p:txBody>
          <a:bodyPr/>
          <a:lstStyle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cs-CZ"/>
              <a:t>STEM/MARK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fld id="{8A7AA762-EA47-416E-9E23-A6910279B34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obrázek 7"/>
          <p:cNvSpPr>
            <a:spLocks noGrp="1"/>
          </p:cNvSpPr>
          <p:nvPr>
            <p:ph type="pic" sz="quarter" idx="13"/>
          </p:nvPr>
        </p:nvSpPr>
        <p:spPr>
          <a:xfrm>
            <a:off x="7315200" y="1479068"/>
            <a:ext cx="4876800" cy="4874106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cs-CZ" dirty="0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745476"/>
            <a:ext cx="12191999" cy="112524"/>
          </a:xfrm>
          <a:prstGeom prst="rect">
            <a:avLst/>
          </a:prstGeom>
          <a:ln>
            <a:noFill/>
          </a:ln>
        </p:spPr>
      </p:pic>
      <p:pic>
        <p:nvPicPr>
          <p:cNvPr id="13" name="Obrázek 12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434" b="4242"/>
          <a:stretch/>
        </p:blipFill>
        <p:spPr>
          <a:xfrm>
            <a:off x="233324" y="6243635"/>
            <a:ext cx="370716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77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raf s komentář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7315200" y="1479154"/>
            <a:ext cx="4038599" cy="4874021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cs-CZ" dirty="0"/>
              <a:t>Kliknutím lze upravit styly předlohy textu.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cs-CZ"/>
              <a:t>STEM/MARK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fld id="{8A7AA762-EA47-416E-9E23-A6910279B34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graf 9"/>
          <p:cNvSpPr>
            <a:spLocks noGrp="1"/>
          </p:cNvSpPr>
          <p:nvPr>
            <p:ph type="chart" sz="quarter" idx="13"/>
          </p:nvPr>
        </p:nvSpPr>
        <p:spPr>
          <a:xfrm>
            <a:off x="838200" y="1460500"/>
            <a:ext cx="6372000" cy="4892675"/>
          </a:xfrm>
        </p:spPr>
        <p:txBody>
          <a:bodyPr tIns="72000" bIns="1080000" anchor="ctr"/>
          <a:lstStyle>
            <a:lvl1pPr marL="0" indent="0" algn="ctr">
              <a:buFontTx/>
              <a:buNone/>
              <a:defRPr/>
            </a:lvl1pPr>
          </a:lstStyle>
          <a:p>
            <a:endParaRPr lang="cs-CZ" dirty="0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745476"/>
            <a:ext cx="12191999" cy="112524"/>
          </a:xfrm>
          <a:prstGeom prst="rect">
            <a:avLst/>
          </a:prstGeom>
          <a:ln>
            <a:noFill/>
          </a:ln>
        </p:spPr>
      </p:pic>
      <p:pic>
        <p:nvPicPr>
          <p:cNvPr id="13" name="Obrázek 12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434" b="4242"/>
          <a:stretch/>
        </p:blipFill>
        <p:spPr>
          <a:xfrm>
            <a:off x="233324" y="6243635"/>
            <a:ext cx="370716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759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adpis a obrá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8" name="Zástupný symbol pro obrázek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bg1"/>
                </a:solidFill>
                <a:effectLst>
                  <a:outerShdw blurRad="203200" algn="ctr" rotWithShape="0">
                    <a:prstClr val="black">
                      <a:alpha val="37000"/>
                    </a:prstClr>
                  </a:outerShdw>
                </a:effectLst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10" name="AutoShape 3"/>
          <p:cNvSpPr>
            <a:spLocks noChangeAspect="1" noChangeArrowheads="1" noTextEdit="1"/>
          </p:cNvSpPr>
          <p:nvPr userDrawn="1"/>
        </p:nvSpPr>
        <p:spPr bwMode="auto">
          <a:xfrm>
            <a:off x="233363" y="6243638"/>
            <a:ext cx="3714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11" name="Obrázek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745476"/>
            <a:ext cx="12191999" cy="112524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32812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ezislaj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1329"/>
          <a:stretch/>
        </p:blipFill>
        <p:spPr>
          <a:xfrm>
            <a:off x="0" y="4286774"/>
            <a:ext cx="12192000" cy="2571226"/>
          </a:xfrm>
          <a:prstGeom prst="rect">
            <a:avLst/>
          </a:prstGeom>
          <a:ln>
            <a:noFill/>
          </a:ln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5734" y="4514850"/>
            <a:ext cx="8596841" cy="1001713"/>
          </a:xfrm>
        </p:spPr>
        <p:txBody>
          <a:bodyPr anchor="b">
            <a:no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Kliknutím lze upravit styl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73617" y="5543552"/>
            <a:ext cx="8596841" cy="85407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Kliknutím lze upravit styly předlohy textu</a:t>
            </a:r>
          </a:p>
        </p:txBody>
      </p:sp>
      <p:sp>
        <p:nvSpPr>
          <p:cNvPr id="10" name="Zástupný symbol pro obrázek 9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4279900"/>
          </a:xfrm>
        </p:spPr>
        <p:txBody>
          <a:bodyPr tIns="0" bIns="1152000" anchor="ctr"/>
          <a:lstStyle>
            <a:lvl1pPr marL="0" indent="0" algn="ctr">
              <a:buFontTx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cs-CZ" dirty="0"/>
              <a:t>fotka</a:t>
            </a:r>
          </a:p>
        </p:txBody>
      </p:sp>
    </p:spTree>
    <p:extLst>
      <p:ext uri="{BB962C8B-B14F-4D97-AF65-F5344CB8AC3E}">
        <p14:creationId xmlns:p14="http://schemas.microsoft.com/office/powerpoint/2010/main" val="1596820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zislaj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1329"/>
          <a:stretch/>
        </p:blipFill>
        <p:spPr>
          <a:xfrm>
            <a:off x="0" y="4286774"/>
            <a:ext cx="12192000" cy="2571226"/>
          </a:xfrm>
          <a:prstGeom prst="rect">
            <a:avLst/>
          </a:prstGeom>
          <a:ln>
            <a:noFill/>
          </a:ln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5734" y="4514850"/>
            <a:ext cx="8596841" cy="1001713"/>
          </a:xfrm>
        </p:spPr>
        <p:txBody>
          <a:bodyPr anchor="b">
            <a:no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Kliknutím lze upravit styl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73617" y="5543552"/>
            <a:ext cx="8596841" cy="85407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Kliknutím lze upravit styly předlohy textu</a:t>
            </a:r>
          </a:p>
        </p:txBody>
      </p:sp>
    </p:spTree>
    <p:extLst>
      <p:ext uri="{BB962C8B-B14F-4D97-AF65-F5344CB8AC3E}">
        <p14:creationId xmlns:p14="http://schemas.microsoft.com/office/powerpoint/2010/main" val="3725511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0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54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479154"/>
            <a:ext cx="10515600" cy="48740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785896" y="6356350"/>
            <a:ext cx="7911777" cy="2583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cs-CZ"/>
              <a:t>STEM/MARK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9991288" y="6350000"/>
            <a:ext cx="1362511" cy="2583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A7AA762-EA47-416E-9E23-A6910279B348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46898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4" r:id="rId2"/>
    <p:sldLayoutId id="2147483670" r:id="rId3"/>
    <p:sldLayoutId id="2147483650" r:id="rId4"/>
    <p:sldLayoutId id="2147483667" r:id="rId5"/>
    <p:sldLayoutId id="2147483671" r:id="rId6"/>
    <p:sldLayoutId id="2147483662" r:id="rId7"/>
    <p:sldLayoutId id="2147483651" r:id="rId8"/>
    <p:sldLayoutId id="2147483676" r:id="rId9"/>
    <p:sldLayoutId id="2147483652" r:id="rId10"/>
    <p:sldLayoutId id="2147483653" r:id="rId11"/>
    <p:sldLayoutId id="2147483672" r:id="rId12"/>
    <p:sldLayoutId id="2147483678" r:id="rId13"/>
    <p:sldLayoutId id="2147483654" r:id="rId14"/>
    <p:sldLayoutId id="2147483655" r:id="rId15"/>
    <p:sldLayoutId id="2147483666" r:id="rId16"/>
    <p:sldLayoutId id="2147483675" r:id="rId17"/>
    <p:sldLayoutId id="2147483679" r:id="rId1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just" defTabSz="914400" rtl="0" eaLnBrk="1" latinLnBrk="0" hangingPunct="1">
        <a:lnSpc>
          <a:spcPct val="100000"/>
        </a:lnSpc>
        <a:spcBef>
          <a:spcPts val="1000"/>
        </a:spcBef>
        <a:buClr>
          <a:schemeClr val="tx2"/>
        </a:buClr>
        <a:buFontTx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268288" indent="-268288" algn="just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36575" indent="-268288" algn="just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804863" indent="-268288" algn="just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073150" indent="-268288" algn="just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23900" y="4283822"/>
            <a:ext cx="8705326" cy="1012031"/>
          </a:xfrm>
        </p:spPr>
        <p:txBody>
          <a:bodyPr anchor="ctr">
            <a:normAutofit/>
          </a:bodyPr>
          <a:lstStyle/>
          <a:p>
            <a:r>
              <a:rPr lang="cs-CZ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Biopotraviny 2019</a:t>
            </a:r>
            <a:endParaRPr lang="cs-CZ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45165" y="5391205"/>
            <a:ext cx="8705326" cy="686034"/>
          </a:xfrm>
        </p:spPr>
        <p:txBody>
          <a:bodyPr/>
          <a:lstStyle/>
          <a:p>
            <a:r>
              <a:rPr lang="cs-CZ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STEM/MARK  |  červenec </a:t>
            </a:r>
            <a:r>
              <a:rPr lang="cs-CZ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92094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Spontánní znalost značek biopotravin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Meziročně se spontánní znalost značek biopotravin a produktů ekologického zemědělství prakticky nezměnila. </a:t>
            </a:r>
            <a:r>
              <a:rPr lang="cs-CZ" b="1" dirty="0"/>
              <a:t>Alespoň jednu značku si spontánně vybaví ¼ dotázaných</a:t>
            </a:r>
            <a:r>
              <a:rPr lang="cs-CZ" dirty="0"/>
              <a:t>, nejčastěji zmiňované je označení </a:t>
            </a:r>
            <a:r>
              <a:rPr lang="cs-CZ" b="1" dirty="0"/>
              <a:t>Bio</a:t>
            </a:r>
            <a:r>
              <a:rPr lang="cs-CZ" dirty="0"/>
              <a:t>.</a:t>
            </a:r>
          </a:p>
          <a:p>
            <a:endParaRPr lang="cs-CZ" dirty="0"/>
          </a:p>
          <a:p>
            <a:pPr lvl="1"/>
            <a:r>
              <a:rPr lang="cs-CZ" sz="1400" dirty="0"/>
              <a:t>Ti, kteří nakupují biopotraviny do své domácnosti (častěji jde o ženy, lidi ve věku 18-29 let, s VŠ vzděláním), mají signifikantně vyšší znalost téměř u všech zobrazených značek.</a:t>
            </a:r>
          </a:p>
          <a:p>
            <a:pPr lvl="1"/>
            <a:endParaRPr lang="cs-CZ" sz="1400" dirty="0"/>
          </a:p>
          <a:p>
            <a:pPr lvl="1"/>
            <a:r>
              <a:rPr lang="cs-CZ" sz="1400" dirty="0"/>
              <a:t>Žádnou značku nedokáží jmenovat častěji lidé bez maturity, lidé starší 50 let a muži.</a:t>
            </a:r>
          </a:p>
          <a:p>
            <a:pPr lvl="1"/>
            <a:endParaRPr lang="cs-CZ" sz="1400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A762-EA47-416E-9E23-A6910279B348}" type="slidenum">
              <a:rPr lang="cs-CZ" smtClean="0"/>
              <a:t>2</a:t>
            </a:fld>
            <a:endParaRPr lang="cs-CZ"/>
          </a:p>
        </p:txBody>
      </p:sp>
      <p:graphicFrame>
        <p:nvGraphicFramePr>
          <p:cNvPr id="8" name="Zástupný symbol pro graf 6"/>
          <p:cNvGraphicFramePr>
            <a:graphicFrameLocks noGrp="1"/>
          </p:cNvGraphicFramePr>
          <p:nvPr>
            <p:ph type="chart" sz="quarter" idx="13"/>
          </p:nvPr>
        </p:nvGraphicFramePr>
        <p:xfrm>
          <a:off x="838199" y="1460500"/>
          <a:ext cx="6057901" cy="4854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ovéPole 8"/>
          <p:cNvSpPr txBox="1"/>
          <p:nvPr/>
        </p:nvSpPr>
        <p:spPr>
          <a:xfrm>
            <a:off x="819150" y="1486584"/>
            <a:ext cx="14859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2"/>
              </a:buClr>
            </a:pPr>
            <a:r>
              <a:rPr lang="cs-CZ" sz="1400" dirty="0"/>
              <a:t>Z</a:t>
            </a:r>
            <a:r>
              <a:rPr lang="cs-CZ" sz="1400" i="1" dirty="0"/>
              <a:t>obrazeno Top12 nejčastěji zmíněných značek</a:t>
            </a:r>
          </a:p>
        </p:txBody>
      </p:sp>
    </p:spTree>
    <p:extLst>
      <p:ext uri="{BB962C8B-B14F-4D97-AF65-F5344CB8AC3E}">
        <p14:creationId xmlns:p14="http://schemas.microsoft.com/office/powerpoint/2010/main" val="2898513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Zástupný symbol pro obsah 10"/>
          <p:cNvGraphicFramePr>
            <a:graphicFrameLocks noGrp="1"/>
          </p:cNvGraphicFramePr>
          <p:nvPr>
            <p:ph sz="half" idx="2"/>
          </p:nvPr>
        </p:nvGraphicFramePr>
        <p:xfrm>
          <a:off x="1914225" y="1578021"/>
          <a:ext cx="8248296" cy="39565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029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759094">
                <a:tc rowSpan="2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cs-CZ" sz="1400" dirty="0"/>
                        <a:t>Zná</a:t>
                      </a:r>
                      <a:r>
                        <a:rPr lang="cs-CZ" sz="1400" baseline="0" dirty="0"/>
                        <a:t> logo</a:t>
                      </a:r>
                      <a:endParaRPr lang="cs-CZ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cs-CZ" sz="1400"/>
                        <a:t>Domnívá se, že ví, co označuje</a:t>
                      </a:r>
                      <a:endParaRPr lang="cs-CZ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cs-CZ" sz="1400"/>
                        <a:t>Skutečně zná správný význam</a:t>
                      </a:r>
                      <a:endParaRPr lang="cs-CZ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05487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solidFill>
                            <a:schemeClr val="bg1"/>
                          </a:solidFill>
                        </a:rPr>
                        <a:t>Ano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solidFill>
                            <a:schemeClr val="bg1"/>
                          </a:solidFill>
                        </a:rPr>
                        <a:t>Ne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solidFill>
                            <a:schemeClr val="bg1"/>
                          </a:solidFill>
                        </a:rPr>
                        <a:t>Ano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solidFill>
                            <a:schemeClr val="bg1"/>
                          </a:solidFill>
                        </a:rPr>
                        <a:t>Ne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solidFill>
                            <a:schemeClr val="bg1"/>
                          </a:solidFill>
                        </a:rPr>
                        <a:t>Ano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solidFill>
                            <a:schemeClr val="bg1"/>
                          </a:solidFill>
                        </a:rPr>
                        <a:t>Ne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296000">
                <a:tc>
                  <a:txBody>
                    <a:bodyPr/>
                    <a:lstStyle/>
                    <a:p>
                      <a:pPr algn="ctr"/>
                      <a:r>
                        <a:rPr lang="cs-CZ" sz="1600" dirty="0"/>
                        <a:t>Logo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>
                          <a:solidFill>
                            <a:srgbClr val="971C54"/>
                          </a:solidFill>
                        </a:rPr>
                        <a:t>33 %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aseline="0" dirty="0"/>
                        <a:t>67 %</a:t>
                      </a:r>
                      <a:endParaRPr lang="cs-CZ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>
                          <a:solidFill>
                            <a:srgbClr val="971C54"/>
                          </a:solidFill>
                        </a:rPr>
                        <a:t>11 %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/>
                        <a:t>22 %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>
                          <a:solidFill>
                            <a:srgbClr val="971C54"/>
                          </a:solidFill>
                        </a:rPr>
                        <a:t>8 %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/>
                        <a:t>2 %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296000">
                <a:tc>
                  <a:txBody>
                    <a:bodyPr/>
                    <a:lstStyle/>
                    <a:p>
                      <a:pPr algn="ctr"/>
                      <a:r>
                        <a:rPr lang="cs-CZ" sz="1600" dirty="0"/>
                        <a:t>Logo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>
                          <a:solidFill>
                            <a:srgbClr val="971C54"/>
                          </a:solidFill>
                        </a:rPr>
                        <a:t>52 %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/>
                        <a:t>48 %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>
                          <a:solidFill>
                            <a:srgbClr val="971C54"/>
                          </a:solidFill>
                        </a:rPr>
                        <a:t>39 %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/>
                        <a:t>13 %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>
                          <a:solidFill>
                            <a:srgbClr val="971C54"/>
                          </a:solidFill>
                        </a:rPr>
                        <a:t>20 %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/>
                        <a:t>19 %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857250" y="365126"/>
            <a:ext cx="10496549" cy="985439"/>
          </a:xfrm>
        </p:spPr>
        <p:txBody>
          <a:bodyPr>
            <a:normAutofit/>
          </a:bodyPr>
          <a:lstStyle/>
          <a:p>
            <a:r>
              <a:rPr lang="cs-CZ" dirty="0"/>
              <a:t>Testování log – přehled</a:t>
            </a:r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7AA762-EA47-416E-9E23-A6910279B348}" type="slidenum">
              <a:rPr lang="cs-CZ" smtClean="0"/>
              <a:pPr/>
              <a:t>3</a:t>
            </a:fld>
            <a:endParaRPr lang="cs-CZ" dirty="0"/>
          </a:p>
        </p:txBody>
      </p:sp>
      <p:pic>
        <p:nvPicPr>
          <p:cNvPr id="12" name="Obrázek 11" descr="Nové evropské logo pro biopotraviny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9038" y="3332737"/>
            <a:ext cx="1323975" cy="830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Obrázek 12" descr="http://eagri.cz/public/web/file/38641/zebra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0938" y="4682541"/>
            <a:ext cx="1362075" cy="7372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6563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sz="quarter" idx="10"/>
          </p:nvPr>
        </p:nvSpPr>
        <p:spPr>
          <a:xfrm>
            <a:off x="7958135" y="1464816"/>
            <a:ext cx="3395665" cy="4891535"/>
          </a:xfrm>
        </p:spPr>
        <p:txBody>
          <a:bodyPr/>
          <a:lstStyle/>
          <a:p>
            <a:pPr algn="just"/>
            <a:endParaRPr lang="cs-CZ" sz="1600" dirty="0"/>
          </a:p>
          <a:p>
            <a:pPr algn="just"/>
            <a:endParaRPr lang="cs-CZ" sz="1600" dirty="0"/>
          </a:p>
          <a:p>
            <a:pPr lvl="1" algn="just"/>
            <a:endParaRPr lang="cs-CZ" sz="1400" dirty="0"/>
          </a:p>
          <a:p>
            <a:pPr lvl="1" algn="just"/>
            <a:endParaRPr lang="cs-CZ" sz="1400" dirty="0"/>
          </a:p>
          <a:p>
            <a:pPr lvl="1" algn="just"/>
            <a:endParaRPr lang="cs-CZ" sz="1400" dirty="0"/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828674" y="365126"/>
            <a:ext cx="10525125" cy="985439"/>
          </a:xfrm>
        </p:spPr>
        <p:txBody>
          <a:bodyPr>
            <a:normAutofit/>
          </a:bodyPr>
          <a:lstStyle/>
          <a:p>
            <a:r>
              <a:rPr lang="cs-CZ" dirty="0"/>
              <a:t>Postoj k biopotravinám – přehled</a:t>
            </a:r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7AA762-EA47-416E-9E23-A6910279B348}" type="slidenum">
              <a:rPr lang="cs-CZ" smtClean="0">
                <a:solidFill>
                  <a:schemeClr val="tx1"/>
                </a:solidFill>
              </a:rPr>
              <a:pPr/>
              <a:t>4</a:t>
            </a:fld>
            <a:endParaRPr lang="cs-CZ" dirty="0">
              <a:solidFill>
                <a:schemeClr val="tx1"/>
              </a:solidFill>
            </a:endParaRPr>
          </a:p>
        </p:txBody>
      </p:sp>
      <p:graphicFrame>
        <p:nvGraphicFramePr>
          <p:cNvPr id="12" name="Zástupný symbol pro graf 6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765133076"/>
              </p:ext>
            </p:extLst>
          </p:nvPr>
        </p:nvGraphicFramePr>
        <p:xfrm>
          <a:off x="2063693" y="1370017"/>
          <a:ext cx="6677737" cy="4908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Obdélník 13"/>
          <p:cNvSpPr/>
          <p:nvPr/>
        </p:nvSpPr>
        <p:spPr>
          <a:xfrm>
            <a:off x="588272" y="5802782"/>
            <a:ext cx="8031851" cy="6922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9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3. Nakupujete ve Vaší domácnosti biopotraviny?</a:t>
            </a:r>
            <a:r>
              <a:rPr lang="cs-CZ" sz="9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/>
            </a:r>
            <a:br>
              <a:rPr lang="cs-CZ" sz="900" dirty="0">
                <a:solidFill>
                  <a:schemeClr val="tx1">
                    <a:lumMod val="90000"/>
                    <a:lumOff val="10000"/>
                  </a:schemeClr>
                </a:solidFill>
              </a:rPr>
            </a:br>
            <a:r>
              <a:rPr lang="cs-CZ" sz="9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Všichni respondenti, N=1011 </a:t>
            </a:r>
            <a:r>
              <a:rPr lang="en-US" sz="9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[</a:t>
            </a:r>
            <a:r>
              <a:rPr lang="cs-CZ" sz="9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údaje v %</a:t>
            </a:r>
            <a:r>
              <a:rPr lang="en-US" sz="9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]</a:t>
            </a:r>
            <a:endParaRPr lang="cs-CZ" sz="9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graphicFrame>
        <p:nvGraphicFramePr>
          <p:cNvPr id="17" name="Zástupný symbol pro graf 6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738253628"/>
              </p:ext>
            </p:extLst>
          </p:nvPr>
        </p:nvGraphicFramePr>
        <p:xfrm>
          <a:off x="1847850" y="1357319"/>
          <a:ext cx="7153275" cy="21526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Obdélník 17"/>
          <p:cNvSpPr/>
          <p:nvPr/>
        </p:nvSpPr>
        <p:spPr>
          <a:xfrm>
            <a:off x="464447" y="2971633"/>
            <a:ext cx="8155677" cy="6922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9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2. Víte o tom, že se u nás prodávají tyto biopotraviny?</a:t>
            </a:r>
            <a:r>
              <a:rPr lang="cs-CZ" sz="9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/>
            </a:r>
            <a:br>
              <a:rPr lang="cs-CZ" sz="900" dirty="0">
                <a:solidFill>
                  <a:schemeClr val="tx1">
                    <a:lumMod val="90000"/>
                    <a:lumOff val="10000"/>
                  </a:schemeClr>
                </a:solidFill>
              </a:rPr>
            </a:br>
            <a:r>
              <a:rPr lang="cs-CZ" sz="9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Všichni respondenti, N=1011 </a:t>
            </a:r>
            <a:r>
              <a:rPr lang="en-US" sz="9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[</a:t>
            </a:r>
            <a:r>
              <a:rPr lang="cs-CZ" sz="9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údaje v %</a:t>
            </a:r>
            <a:r>
              <a:rPr lang="en-US" sz="9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]</a:t>
            </a:r>
            <a:endParaRPr lang="cs-CZ" sz="9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8" name="Levá složená závorka 7"/>
          <p:cNvSpPr/>
          <p:nvPr/>
        </p:nvSpPr>
        <p:spPr>
          <a:xfrm rot="5400000">
            <a:off x="5599086" y="1462002"/>
            <a:ext cx="314323" cy="4718108"/>
          </a:xfrm>
          <a:prstGeom prst="leftBrac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163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985499" cy="985439"/>
          </a:xfrm>
        </p:spPr>
        <p:txBody>
          <a:bodyPr>
            <a:normAutofit/>
          </a:bodyPr>
          <a:lstStyle/>
          <a:p>
            <a:r>
              <a:rPr lang="cs-CZ" dirty="0"/>
              <a:t>Nákup biopotravin v domácnosti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A762-EA47-416E-9E23-A6910279B348}" type="slidenum">
              <a:rPr lang="cs-CZ" smtClean="0">
                <a:solidFill>
                  <a:srgbClr val="2D292A"/>
                </a:solidFill>
              </a:rPr>
              <a:pPr/>
              <a:t>5</a:t>
            </a:fld>
            <a:endParaRPr lang="cs-CZ">
              <a:solidFill>
                <a:srgbClr val="2D292A"/>
              </a:solidFill>
            </a:endParaRPr>
          </a:p>
        </p:txBody>
      </p:sp>
      <p:graphicFrame>
        <p:nvGraphicFramePr>
          <p:cNvPr id="7" name="Zástupný symbol pro graf 6"/>
          <p:cNvGraphicFramePr>
            <a:graphicFrameLocks noGrp="1"/>
          </p:cNvGraphicFramePr>
          <p:nvPr>
            <p:ph type="chart" sz="quarter" idx="13"/>
            <p:extLst>
              <p:ext uri="{D42A27DB-BD31-4B8C-83A1-F6EECF244321}">
                <p14:modId xmlns:p14="http://schemas.microsoft.com/office/powerpoint/2010/main" val="536463202"/>
              </p:ext>
            </p:extLst>
          </p:nvPr>
        </p:nvGraphicFramePr>
        <p:xfrm>
          <a:off x="807523" y="1246910"/>
          <a:ext cx="9308028" cy="4976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Zástupný symbol pro obsah 2"/>
          <p:cNvSpPr>
            <a:spLocks noGrp="1"/>
          </p:cNvSpPr>
          <p:nvPr>
            <p:ph idx="1"/>
          </p:nvPr>
        </p:nvSpPr>
        <p:spPr>
          <a:xfrm>
            <a:off x="7410734" y="1869743"/>
            <a:ext cx="3943065" cy="4483432"/>
          </a:xfrm>
        </p:spPr>
        <p:txBody>
          <a:bodyPr/>
          <a:lstStyle/>
          <a:p>
            <a:pPr algn="just"/>
            <a:r>
              <a:rPr lang="cs-CZ" dirty="0"/>
              <a:t>Stejně jako v roce 2018 nakupují i letos biopotraviny </a:t>
            </a:r>
            <a:r>
              <a:rPr lang="cs-CZ" b="1" dirty="0"/>
              <a:t>necelé dvě pětiny</a:t>
            </a:r>
            <a:r>
              <a:rPr lang="cs-CZ" dirty="0"/>
              <a:t> těch, kteří vědí o tom, že se u nás takové potraviny prodávají.</a:t>
            </a:r>
          </a:p>
          <a:p>
            <a:pPr algn="just"/>
            <a:endParaRPr lang="cs-CZ" sz="1600" dirty="0"/>
          </a:p>
          <a:p>
            <a:pPr lvl="1" algn="just"/>
            <a:r>
              <a:rPr lang="cs-CZ" sz="1400" dirty="0"/>
              <a:t>Biopotraviny nakupují častěji ženy, lidé ve věku 18-29 let a ti s VŠ vzděláním.</a:t>
            </a:r>
          </a:p>
          <a:p>
            <a:pPr lvl="1" algn="just"/>
            <a:endParaRPr lang="cs-CZ" sz="1400" dirty="0"/>
          </a:p>
          <a:p>
            <a:pPr lvl="1" algn="just"/>
            <a:endParaRPr lang="cs-CZ" sz="1400" dirty="0"/>
          </a:p>
          <a:p>
            <a:pPr lvl="1" algn="just"/>
            <a:r>
              <a:rPr lang="cs-CZ" sz="1400" dirty="0"/>
              <a:t>Naopak muži, lidé ve věku 50 až 65 let a lidé bez maturity častěji uvádějí, že biopotraviny nenakupují.</a:t>
            </a:r>
          </a:p>
          <a:p>
            <a:pPr lvl="1" algn="just"/>
            <a:endParaRPr lang="cs-CZ" sz="1400" dirty="0"/>
          </a:p>
          <a:p>
            <a:pPr marL="0" lvl="1" indent="0" algn="just">
              <a:buNone/>
            </a:pPr>
            <a:r>
              <a:rPr lang="cs-CZ" sz="1200" i="1" dirty="0"/>
              <a:t>* Nižší procento u mužů může být dáno tím, že (jak jsme viděli) obvykle potraviny do domácnosti osobně nekupují a nemusí mít tedy požadované informace o kvalitě nakupovaných potravin. Častěji také o prodeji biopotravin vůbec nevědí.</a:t>
            </a:r>
          </a:p>
        </p:txBody>
      </p:sp>
    </p:spTree>
    <p:extLst>
      <p:ext uri="{BB962C8B-B14F-4D97-AF65-F5344CB8AC3E}">
        <p14:creationId xmlns:p14="http://schemas.microsoft.com/office/powerpoint/2010/main" val="3719473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Zástupný symbol pro graf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1807216"/>
              </p:ext>
            </p:extLst>
          </p:nvPr>
        </p:nvGraphicFramePr>
        <p:xfrm>
          <a:off x="552451" y="1408835"/>
          <a:ext cx="10119014" cy="4976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Zástupný symbol pro graf 6"/>
          <p:cNvGraphicFramePr>
            <a:graphicFrameLocks noGrp="1"/>
          </p:cNvGraphicFramePr>
          <p:nvPr>
            <p:ph type="chart" sz="quarter" idx="13"/>
            <p:extLst>
              <p:ext uri="{D42A27DB-BD31-4B8C-83A1-F6EECF244321}">
                <p14:modId xmlns:p14="http://schemas.microsoft.com/office/powerpoint/2010/main" val="2404825151"/>
              </p:ext>
            </p:extLst>
          </p:nvPr>
        </p:nvGraphicFramePr>
        <p:xfrm>
          <a:off x="657225" y="1171575"/>
          <a:ext cx="9749642" cy="4976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8674" y="365126"/>
            <a:ext cx="10995025" cy="985439"/>
          </a:xfrm>
        </p:spPr>
        <p:txBody>
          <a:bodyPr>
            <a:normAutofit/>
          </a:bodyPr>
          <a:lstStyle/>
          <a:p>
            <a:r>
              <a:rPr lang="cs-CZ" dirty="0"/>
              <a:t>Frekvence nákupu a útrata za biopotraviny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A762-EA47-416E-9E23-A6910279B348}" type="slidenum">
              <a:rPr lang="cs-CZ" smtClean="0">
                <a:solidFill>
                  <a:srgbClr val="2D292A"/>
                </a:solidFill>
              </a:rPr>
              <a:pPr/>
              <a:t>6</a:t>
            </a:fld>
            <a:endParaRPr lang="cs-CZ">
              <a:solidFill>
                <a:srgbClr val="2D292A"/>
              </a:solidFill>
            </a:endParaRPr>
          </a:p>
        </p:txBody>
      </p:sp>
      <p:sp>
        <p:nvSpPr>
          <p:cNvPr id="8" name="Zástupný symbol pro obsah 2"/>
          <p:cNvSpPr>
            <a:spLocks noGrp="1"/>
          </p:cNvSpPr>
          <p:nvPr>
            <p:ph idx="1"/>
          </p:nvPr>
        </p:nvSpPr>
        <p:spPr>
          <a:xfrm>
            <a:off x="8496300" y="1414732"/>
            <a:ext cx="2857499" cy="4938443"/>
          </a:xfrm>
        </p:spPr>
        <p:txBody>
          <a:bodyPr/>
          <a:lstStyle/>
          <a:p>
            <a:r>
              <a:rPr lang="cs-CZ" b="1" dirty="0"/>
              <a:t>Frekvence nákupu </a:t>
            </a:r>
            <a:r>
              <a:rPr lang="cs-CZ"/>
              <a:t>biopotravin a </a:t>
            </a:r>
            <a:r>
              <a:rPr lang="cs-CZ" b="1"/>
              <a:t>měsíční </a:t>
            </a:r>
            <a:r>
              <a:rPr lang="cs-CZ" b="1" dirty="0"/>
              <a:t>útrata </a:t>
            </a:r>
            <a:r>
              <a:rPr lang="cs-CZ" dirty="0"/>
              <a:t>za ně je </a:t>
            </a:r>
            <a:r>
              <a:rPr lang="cs-CZ" b="1" dirty="0"/>
              <a:t>velmi podobná roku 2018 s mírně rostoucí tendencí</a:t>
            </a:r>
            <a:r>
              <a:rPr lang="cs-CZ" dirty="0"/>
              <a:t>. </a:t>
            </a:r>
          </a:p>
          <a:p>
            <a:endParaRPr lang="cs-CZ" sz="1600" dirty="0"/>
          </a:p>
          <a:p>
            <a:pPr lvl="1" algn="just"/>
            <a:r>
              <a:rPr lang="cs-CZ" sz="1400" dirty="0"/>
              <a:t>Biopotraviny </a:t>
            </a:r>
            <a:r>
              <a:rPr lang="cs-CZ" sz="1400"/>
              <a:t>nakupuje něko-likrát </a:t>
            </a:r>
            <a:r>
              <a:rPr lang="cs-CZ" sz="1400" dirty="0"/>
              <a:t>týdně a častěji </a:t>
            </a:r>
            <a:r>
              <a:rPr lang="cs-CZ" sz="1400"/>
              <a:t>pouze 13 % </a:t>
            </a:r>
            <a:r>
              <a:rPr lang="cs-CZ" sz="1400" dirty="0"/>
              <a:t>respondentů</a:t>
            </a:r>
            <a:r>
              <a:rPr lang="cs-CZ" sz="1400"/>
              <a:t>, z těch kteří je někdy kupují.</a:t>
            </a:r>
            <a:endParaRPr lang="cs-CZ" sz="1400" dirty="0"/>
          </a:p>
          <a:p>
            <a:pPr lvl="1" algn="just"/>
            <a:r>
              <a:rPr lang="cs-CZ" sz="1400"/>
              <a:t>Necelá </a:t>
            </a:r>
            <a:r>
              <a:rPr lang="cs-CZ" sz="1400" dirty="0"/>
              <a:t>polovina nakupujících uvádí, že za biopotraviny utratí měsíčně více než 500 Kč. Za více než 1000 Kč nakoupí měsíčně 15 %.</a:t>
            </a:r>
          </a:p>
          <a:p>
            <a:pPr lvl="1" algn="just"/>
            <a:r>
              <a:rPr lang="cs-CZ" sz="1400" dirty="0"/>
              <a:t>Lidé ve věku 30-49 let se častěji vejdou do 100 Kč.</a:t>
            </a:r>
          </a:p>
        </p:txBody>
      </p:sp>
      <p:sp>
        <p:nvSpPr>
          <p:cNvPr id="4" name="Obdélník 3"/>
          <p:cNvSpPr/>
          <p:nvPr/>
        </p:nvSpPr>
        <p:spPr>
          <a:xfrm>
            <a:off x="4419600" y="4486275"/>
            <a:ext cx="2857500" cy="552450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75957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Druhy nakupovaných biopotravin - srovnání</a:t>
            </a:r>
            <a:endParaRPr lang="cs-CZ" sz="4400" dirty="0"/>
          </a:p>
        </p:txBody>
      </p:sp>
      <p:graphicFrame>
        <p:nvGraphicFramePr>
          <p:cNvPr id="7" name="Zástupný symbol pro graf 6"/>
          <p:cNvGraphicFramePr>
            <a:graphicFrameLocks noGrp="1"/>
          </p:cNvGraphicFramePr>
          <p:nvPr>
            <p:ph type="chart" sz="quarter" idx="13"/>
            <p:extLst>
              <p:ext uri="{D42A27DB-BD31-4B8C-83A1-F6EECF244321}">
                <p14:modId xmlns:p14="http://schemas.microsoft.com/office/powerpoint/2010/main" val="2663342619"/>
              </p:ext>
            </p:extLst>
          </p:nvPr>
        </p:nvGraphicFramePr>
        <p:xfrm>
          <a:off x="838200" y="1638300"/>
          <a:ext cx="7391400" cy="4714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A762-EA47-416E-9E23-A6910279B348}" type="slidenum">
              <a:rPr lang="cs-CZ" smtClean="0"/>
              <a:t>7</a:t>
            </a:fld>
            <a:endParaRPr lang="cs-CZ"/>
          </a:p>
        </p:txBody>
      </p:sp>
      <p:graphicFrame>
        <p:nvGraphicFramePr>
          <p:cNvPr id="9" name="Zástupný symbol pro graf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9381767"/>
              </p:ext>
            </p:extLst>
          </p:nvPr>
        </p:nvGraphicFramePr>
        <p:xfrm>
          <a:off x="6067425" y="2009775"/>
          <a:ext cx="5314383" cy="44468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ovéPole 5"/>
          <p:cNvSpPr txBox="1"/>
          <p:nvPr/>
        </p:nvSpPr>
        <p:spPr>
          <a:xfrm>
            <a:off x="4672012" y="4772021"/>
            <a:ext cx="11525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2"/>
              </a:buClr>
            </a:pPr>
            <a:r>
              <a:rPr lang="cs-CZ" sz="2000" b="1" dirty="0"/>
              <a:t>2019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10086975" y="4772021"/>
            <a:ext cx="11525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2"/>
              </a:buClr>
            </a:pPr>
            <a:r>
              <a:rPr lang="cs-CZ" sz="2000" b="1" dirty="0"/>
              <a:t>2018</a:t>
            </a:r>
          </a:p>
        </p:txBody>
      </p:sp>
      <p:sp>
        <p:nvSpPr>
          <p:cNvPr id="12" name="TextovéPole 11"/>
          <p:cNvSpPr txBox="1"/>
          <p:nvPr/>
        </p:nvSpPr>
        <p:spPr>
          <a:xfrm>
            <a:off x="885826" y="1333500"/>
            <a:ext cx="102679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>
                <a:schemeClr val="tx2"/>
              </a:buClr>
            </a:pPr>
            <a:r>
              <a:rPr lang="cs-CZ" sz="1400" dirty="0"/>
              <a:t>V celkovém součtu </a:t>
            </a:r>
            <a:r>
              <a:rPr lang="cs-CZ" sz="1400" b="1" dirty="0"/>
              <a:t>vede letos ovoce a zelenina</a:t>
            </a:r>
            <a:r>
              <a:rPr lang="cs-CZ" sz="1400" dirty="0"/>
              <a:t>, které v bio kvalitě někdy kupuje 7 z 10 nakupujících. Mléčné výrobky, které byly favoritem minulý rok, jsou na třetí příčce s téměř neměnnými hodnotami. Lze říci, že </a:t>
            </a:r>
            <a:r>
              <a:rPr lang="cs-CZ" sz="1400" b="1" dirty="0"/>
              <a:t>základní kategorie biopotravin zaznamenaly nárůst  </a:t>
            </a:r>
            <a:r>
              <a:rPr lang="cs-CZ" sz="1400" dirty="0"/>
              <a:t>a objevují se v košících zákazníků častěji než před rokem.</a:t>
            </a:r>
          </a:p>
        </p:txBody>
      </p:sp>
    </p:spTree>
    <p:extLst>
      <p:ext uri="{BB962C8B-B14F-4D97-AF65-F5344CB8AC3E}">
        <p14:creationId xmlns:p14="http://schemas.microsoft.com/office/powerpoint/2010/main" val="2726437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Obvyklá místa nákupu biopotravin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I letos se lidé při nákupu biopotravin nejvíce spoléhají na </a:t>
            </a:r>
            <a:r>
              <a:rPr lang="cs-CZ" b="1" dirty="0"/>
              <a:t>běžné obchody s potravinami, supermarkety a hypermarkety.</a:t>
            </a:r>
          </a:p>
          <a:p>
            <a:endParaRPr lang="cs-CZ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dirty="0"/>
              <a:t>V oblibě je mají hlavně mladí lidé (18-29 let), ti častěji nakupují i přes internet.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dirty="0"/>
              <a:t>K nákupu biopotravin na internetu se častěji uchylují rovněž lidé s VŠ vzděláním.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dirty="0"/>
              <a:t>Ženy rády nakupují potraviny v bio kvalitě </a:t>
            </a:r>
            <a:br>
              <a:rPr lang="cs-CZ" dirty="0"/>
            </a:br>
            <a:r>
              <a:rPr lang="cs-CZ" dirty="0"/>
              <a:t>ve specializovaných obchodech se zdravou výživou a v drogeriích.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dirty="0"/>
              <a:t>Lidé z malých obcí (do 5 tis. obyv.) je častěji odebírají přímo z farem zemědělců.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cs-CZ" b="1" dirty="0"/>
          </a:p>
        </p:txBody>
      </p:sp>
      <p:graphicFrame>
        <p:nvGraphicFramePr>
          <p:cNvPr id="7" name="Zástupný symbol pro graf 6"/>
          <p:cNvGraphicFramePr>
            <a:graphicFrameLocks noGrp="1"/>
          </p:cNvGraphicFramePr>
          <p:nvPr>
            <p:ph type="chart" sz="quarter" idx="13"/>
            <p:extLst>
              <p:ext uri="{D42A27DB-BD31-4B8C-83A1-F6EECF244321}">
                <p14:modId xmlns:p14="http://schemas.microsoft.com/office/powerpoint/2010/main" val="2767355776"/>
              </p:ext>
            </p:extLst>
          </p:nvPr>
        </p:nvGraphicFramePr>
        <p:xfrm>
          <a:off x="838200" y="1460500"/>
          <a:ext cx="6372225" cy="4892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A762-EA47-416E-9E23-A6910279B348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7064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TEM MARK – šablona">
  <a:themeElements>
    <a:clrScheme name="STEMMARK_new_new">
      <a:dk1>
        <a:srgbClr val="2D292A"/>
      </a:dk1>
      <a:lt1>
        <a:srgbClr val="FFFFFF"/>
      </a:lt1>
      <a:dk2>
        <a:srgbClr val="971C54"/>
      </a:dk2>
      <a:lt2>
        <a:srgbClr val="848382"/>
      </a:lt2>
      <a:accent1>
        <a:srgbClr val="0B5E6D"/>
      </a:accent1>
      <a:accent2>
        <a:srgbClr val="B70C09"/>
      </a:accent2>
      <a:accent3>
        <a:srgbClr val="52AC2B"/>
      </a:accent3>
      <a:accent4>
        <a:srgbClr val="B709AC"/>
      </a:accent4>
      <a:accent5>
        <a:srgbClr val="D33415"/>
      </a:accent5>
      <a:accent6>
        <a:srgbClr val="3A1D17"/>
      </a:accent6>
      <a:hlink>
        <a:srgbClr val="B51C54"/>
      </a:hlink>
      <a:folHlink>
        <a:srgbClr val="971C18"/>
      </a:folHlink>
    </a:clrScheme>
    <a:fontScheme name="Vlastní 1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marL="285750" indent="-285750">
          <a:buClr>
            <a:schemeClr val="tx2"/>
          </a:buClr>
          <a:buFont typeface="Wingdings" panose="05000000000000000000" pitchFamily="2" charset="2"/>
          <a:buChar char="§"/>
          <a:defRPr sz="2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9711</TotalTime>
  <Words>515</Words>
  <Application>Microsoft Office PowerPoint</Application>
  <PresentationFormat>Širokoúhlá obrazovka</PresentationFormat>
  <Paragraphs>95</Paragraphs>
  <Slides>8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3" baseType="lpstr">
      <vt:lpstr>Arial</vt:lpstr>
      <vt:lpstr>Segoe UI</vt:lpstr>
      <vt:lpstr>Wingdings</vt:lpstr>
      <vt:lpstr>Work Sans</vt:lpstr>
      <vt:lpstr>STEM MARK – šablona</vt:lpstr>
      <vt:lpstr>Biopotraviny 2019</vt:lpstr>
      <vt:lpstr>Spontánní znalost značek biopotravin</vt:lpstr>
      <vt:lpstr>Testování log – přehled</vt:lpstr>
      <vt:lpstr>Postoj k biopotravinám – přehled</vt:lpstr>
      <vt:lpstr>Nákup biopotravin v domácnosti</vt:lpstr>
      <vt:lpstr>Frekvence nákupu a útrata za biopotraviny</vt:lpstr>
      <vt:lpstr>Druhy nakupovaných biopotravin - srovnání</vt:lpstr>
      <vt:lpstr>Obvyklá místa nákupu biopotravin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STEM/MARK</dc:title>
  <dc:creator>STEM/MARK</dc:creator>
  <cp:lastModifiedBy>Chalupová Eva Ing.</cp:lastModifiedBy>
  <cp:revision>968</cp:revision>
  <dcterms:created xsi:type="dcterms:W3CDTF">2015-09-30T12:19:36Z</dcterms:created>
  <dcterms:modified xsi:type="dcterms:W3CDTF">2019-08-07T11:13:13Z</dcterms:modified>
</cp:coreProperties>
</file>